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2"/>
  </p:sldMasterIdLst>
  <p:notesMasterIdLst>
    <p:notesMasterId r:id="rId45"/>
  </p:notesMasterIdLst>
  <p:handoutMasterIdLst>
    <p:handoutMasterId r:id="rId46"/>
  </p:handoutMasterIdLst>
  <p:sldIdLst>
    <p:sldId id="256" r:id="rId33"/>
    <p:sldId id="260" r:id="rId34"/>
    <p:sldId id="258" r:id="rId35"/>
    <p:sldId id="285" r:id="rId36"/>
    <p:sldId id="284" r:id="rId37"/>
    <p:sldId id="259" r:id="rId38"/>
    <p:sldId id="281" r:id="rId39"/>
    <p:sldId id="282" r:id="rId40"/>
    <p:sldId id="283" r:id="rId41"/>
    <p:sldId id="257" r:id="rId42"/>
    <p:sldId id="287" r:id="rId43"/>
    <p:sldId id="286" r:id="rId44"/>
  </p:sldIdLst>
  <p:sldSz cx="9144000" cy="5145088"/>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7">
          <p15:clr>
            <a:srgbClr val="A4A3A4"/>
          </p15:clr>
        </p15:guide>
        <p15:guide id="2" orient="horz" pos="553">
          <p15:clr>
            <a:srgbClr val="A4A3A4"/>
          </p15:clr>
        </p15:guide>
        <p15:guide id="3" orient="horz" pos="1801">
          <p15:clr>
            <a:srgbClr val="A4A3A4"/>
          </p15:clr>
        </p15:guide>
        <p15:guide id="4" orient="horz" pos="2935">
          <p15:clr>
            <a:srgbClr val="A4A3A4"/>
          </p15:clr>
        </p15:guide>
        <p15:guide id="5" pos="2940">
          <p15:clr>
            <a:srgbClr val="A4A3A4"/>
          </p15:clr>
        </p15:guide>
        <p15:guide id="6" pos="2832">
          <p15:clr>
            <a:srgbClr val="A4A3A4"/>
          </p15:clr>
        </p15:guide>
        <p15:guide id="7" pos="5538">
          <p15:clr>
            <a:srgbClr val="A4A3A4"/>
          </p15:clr>
        </p15:guide>
        <p15:guide id="8" pos="2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BE7"/>
    <a:srgbClr val="7FD5F3"/>
    <a:srgbClr val="BFEAF9"/>
    <a:srgbClr val="1179BF"/>
    <a:srgbClr val="81BCDF"/>
    <a:srgbClr val="004D7A"/>
    <a:srgbClr val="7FA5BC"/>
    <a:srgbClr val="DD0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napToObjects="1">
      <p:cViewPr varScale="1">
        <p:scale>
          <a:sx n="150" d="100"/>
          <a:sy n="150" d="100"/>
        </p:scale>
        <p:origin x="456" y="126"/>
      </p:cViewPr>
      <p:guideLst>
        <p:guide orient="horz" pos="1687"/>
        <p:guide orient="horz" pos="553"/>
        <p:guide orient="horz" pos="1801"/>
        <p:guide orient="horz" pos="2935"/>
        <p:guide pos="2940"/>
        <p:guide pos="2832"/>
        <p:guide pos="5538"/>
        <p:guide pos="234"/>
      </p:guideLst>
    </p:cSldViewPr>
  </p:slideViewPr>
  <p:notesTextViewPr>
    <p:cViewPr>
      <p:scale>
        <a:sx n="1" d="1"/>
        <a:sy n="1" d="1"/>
      </p:scale>
      <p:origin x="0" y="0"/>
    </p:cViewPr>
  </p:notesTextViewPr>
  <p:notesViewPr>
    <p:cSldViewPr snapToGrid="0" snapToObject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7.xml"/><Relationship Id="rId3" Type="http://schemas.openxmlformats.org/officeDocument/2006/relationships/customXml" Target="../customXml/item3.xml"/><Relationship Id="rId21" Type="http://schemas.openxmlformats.org/officeDocument/2006/relationships/customXml" Target="../customXml/item21.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1.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4.xml"/><Relationship Id="rId49"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viewProps" Target="viewProps.xml"/><Relationship Id="rId8" Type="http://schemas.openxmlformats.org/officeDocument/2006/relationships/customXml" Target="../customXml/item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sz="1000"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581487-DED7-4908-9A01-0A45EDCB1D6C}" type="datetimeFigureOut">
              <a:rPr lang="de-DE" sz="1000" smtClean="0"/>
              <a:t>24.03.2021</a:t>
            </a:fld>
            <a:endParaRPr lang="de-DE" sz="100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sz="100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42A22D-1E89-46D3-A8B1-76349A9A3E3A}" type="slidenum">
              <a:rPr lang="de-DE" sz="1000" smtClean="0"/>
              <a:t>‹#›</a:t>
            </a:fld>
            <a:endParaRPr lang="de-DE" sz="1000"/>
          </a:p>
        </p:txBody>
      </p:sp>
    </p:spTree>
    <p:extLst>
      <p:ext uri="{BB962C8B-B14F-4D97-AF65-F5344CB8AC3E}">
        <p14:creationId xmlns:p14="http://schemas.microsoft.com/office/powerpoint/2010/main" val="52766228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359999" y="360000"/>
            <a:ext cx="6120000" cy="3444294"/>
          </a:xfrm>
          <a:prstGeom prst="rect">
            <a:avLst/>
          </a:prstGeom>
          <a:noFill/>
          <a:ln w="12700">
            <a:solidFill>
              <a:schemeClr val="tx1"/>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60000" y="3960000"/>
            <a:ext cx="6120000" cy="486000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5"/>
          </p:nvPr>
        </p:nvSpPr>
        <p:spPr>
          <a:xfrm>
            <a:off x="3884613" y="8887522"/>
            <a:ext cx="2971800" cy="252000"/>
          </a:xfrm>
          <a:prstGeom prst="rect">
            <a:avLst/>
          </a:prstGeom>
        </p:spPr>
        <p:txBody>
          <a:bodyPr vert="horz" lIns="91440" tIns="45720" rIns="91440" bIns="45720" rtlCol="0" anchor="b"/>
          <a:lstStyle>
            <a:lvl1pPr algn="r">
              <a:defRPr sz="1000"/>
            </a:lvl1pPr>
          </a:lstStyle>
          <a:p>
            <a:fld id="{D61B4C21-2AF8-4513-9A88-12DEBB551087}" type="slidenum">
              <a:rPr lang="de-DE" smtClean="0"/>
              <a:pPr/>
              <a:t>‹#›</a:t>
            </a:fld>
            <a:endParaRPr lang="de-DE" dirty="0"/>
          </a:p>
        </p:txBody>
      </p:sp>
    </p:spTree>
    <p:extLst>
      <p:ext uri="{BB962C8B-B14F-4D97-AF65-F5344CB8AC3E}">
        <p14:creationId xmlns:p14="http://schemas.microsoft.com/office/powerpoint/2010/main" val="4022622575"/>
      </p:ext>
    </p:extLst>
  </p:cSld>
  <p:clrMap bg1="lt1" tx1="dk1" bg2="lt2" tx2="dk2" accent1="accent1" accent2="accent2" accent3="accent3" accent4="accent4" accent5="accent5" accent6="accent6" hlink="hlink" folHlink="folHlink"/>
  <p:hf/>
  <p:notesStyle>
    <a:lvl1pPr marL="0" algn="l" defTabSz="914400" rtl="0" eaLnBrk="1" latinLnBrk="0" hangingPunct="1">
      <a:defRPr sz="1000" kern="1200">
        <a:solidFill>
          <a:schemeClr val="tx1"/>
        </a:solidFill>
        <a:latin typeface="+mn-lt"/>
        <a:ea typeface="+mn-ea"/>
        <a:cs typeface="+mn-cs"/>
      </a:defRPr>
    </a:lvl1pPr>
    <a:lvl2pPr marL="216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2pPr>
    <a:lvl3pPr marL="432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3pPr>
    <a:lvl4pPr marL="648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4pPr>
    <a:lvl5pPr marL="864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D61B4C21-2AF8-4513-9A88-12DEBB551087}" type="slidenum">
              <a:rPr lang="de-DE" smtClean="0"/>
              <a:t>1</a:t>
            </a:fld>
            <a:endParaRPr lang="de-DE"/>
          </a:p>
        </p:txBody>
      </p:sp>
      <p:sp>
        <p:nvSpPr>
          <p:cNvPr id="10" name="Folienbildplatzhalter 9"/>
          <p:cNvSpPr>
            <a:spLocks noGrp="1" noRot="1" noChangeAspect="1"/>
          </p:cNvSpPr>
          <p:nvPr>
            <p:ph type="sldImg"/>
          </p:nvPr>
        </p:nvSpPr>
        <p:spPr>
          <a:xfrm>
            <a:off x="360363" y="360363"/>
            <a:ext cx="6119812" cy="3443287"/>
          </a:xfrm>
        </p:spPr>
      </p:sp>
      <p:sp>
        <p:nvSpPr>
          <p:cNvPr id="11" name="Notizenplatzhalter 10"/>
          <p:cNvSpPr>
            <a:spLocks noGrp="1"/>
          </p:cNvSpPr>
          <p:nvPr>
            <p:ph type="body" idx="1"/>
          </p:nvPr>
        </p:nvSpPr>
        <p:spPr/>
        <p:txBody>
          <a:bodyPr/>
          <a:lstStyle/>
          <a:p>
            <a:endParaRPr lang="de-DE"/>
          </a:p>
        </p:txBody>
      </p:sp>
    </p:spTree>
    <p:extLst>
      <p:ext uri="{BB962C8B-B14F-4D97-AF65-F5344CB8AC3E}">
        <p14:creationId xmlns:p14="http://schemas.microsoft.com/office/powerpoint/2010/main" val="347186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946150" y="431800"/>
            <a:ext cx="5300663" cy="2982913"/>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96092" y="8726680"/>
            <a:ext cx="2905558" cy="23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5</a:t>
            </a:fld>
            <a:endParaRPr lang="de-DE" dirty="0"/>
          </a:p>
        </p:txBody>
      </p:sp>
    </p:spTree>
    <p:extLst>
      <p:ext uri="{BB962C8B-B14F-4D97-AF65-F5344CB8AC3E}">
        <p14:creationId xmlns:p14="http://schemas.microsoft.com/office/powerpoint/2010/main" val="235300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946150" y="431800"/>
            <a:ext cx="5300663" cy="2982913"/>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96092" y="8726680"/>
            <a:ext cx="2905558" cy="23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7</a:t>
            </a:fld>
            <a:endParaRPr lang="de-DE" dirty="0"/>
          </a:p>
        </p:txBody>
      </p:sp>
    </p:spTree>
    <p:extLst>
      <p:ext uri="{BB962C8B-B14F-4D97-AF65-F5344CB8AC3E}">
        <p14:creationId xmlns:p14="http://schemas.microsoft.com/office/powerpoint/2010/main" val="242745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946150" y="431800"/>
            <a:ext cx="5300663" cy="2982913"/>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96092" y="8726680"/>
            <a:ext cx="2905558" cy="23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8</a:t>
            </a:fld>
            <a:endParaRPr lang="de-DE" dirty="0"/>
          </a:p>
        </p:txBody>
      </p:sp>
    </p:spTree>
    <p:extLst>
      <p:ext uri="{BB962C8B-B14F-4D97-AF65-F5344CB8AC3E}">
        <p14:creationId xmlns:p14="http://schemas.microsoft.com/office/powerpoint/2010/main" val="148842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946150" y="431800"/>
            <a:ext cx="5300663" cy="2982913"/>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96092" y="8726680"/>
            <a:ext cx="2905558" cy="23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9</a:t>
            </a:fld>
            <a:endParaRPr lang="de-DE" dirty="0"/>
          </a:p>
        </p:txBody>
      </p:sp>
    </p:spTree>
    <p:extLst>
      <p:ext uri="{BB962C8B-B14F-4D97-AF65-F5344CB8AC3E}">
        <p14:creationId xmlns:p14="http://schemas.microsoft.com/office/powerpoint/2010/main" val="476513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userDrawn="1"/>
        </p:nvSpPr>
        <p:spPr>
          <a:xfrm>
            <a:off x="0" y="0"/>
            <a:ext cx="9144000" cy="5145988"/>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2" name="Titel 1"/>
          <p:cNvSpPr>
            <a:spLocks noGrp="1"/>
          </p:cNvSpPr>
          <p:nvPr>
            <p:ph type="ctrTitle"/>
          </p:nvPr>
        </p:nvSpPr>
        <p:spPr>
          <a:xfrm>
            <a:off x="359999" y="1485342"/>
            <a:ext cx="8424000" cy="1058309"/>
          </a:xfrm>
        </p:spPr>
        <p:txBody>
          <a:bodyPr/>
          <a:lstStyle>
            <a:lvl1pPr>
              <a:defRPr sz="360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0" y="0"/>
            <a:ext cx="3600" cy="3600"/>
          </a:xfrm>
        </p:spPr>
        <p:txBody>
          <a:bodyPr/>
          <a:lstStyle>
            <a:lvl1pPr marL="0" indent="0" algn="ctr">
              <a:buNone/>
              <a:defRPr sz="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dirty="0"/>
          </a:p>
        </p:txBody>
      </p:sp>
      <p:sp>
        <p:nvSpPr>
          <p:cNvPr id="5" name="Fußzeilenplatzhalter 4"/>
          <p:cNvSpPr>
            <a:spLocks noGrp="1"/>
          </p:cNvSpPr>
          <p:nvPr>
            <p:ph type="ftr" sz="quarter" idx="11"/>
          </p:nvPr>
        </p:nvSpPr>
        <p:spPr>
          <a:xfrm>
            <a:off x="359999" y="2730774"/>
            <a:ext cx="8424000" cy="252078"/>
          </a:xfrm>
        </p:spPr>
        <p:txBody>
          <a:bodyPr/>
          <a:lstStyle>
            <a:lvl1pPr>
              <a:defRPr sz="1200">
                <a:solidFill>
                  <a:schemeClr val="bg1"/>
                </a:solidFill>
              </a:defRPr>
            </a:lvl1pPr>
          </a:lstStyle>
          <a:p>
            <a:endParaRPr lang="de-DE" dirty="0"/>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998" y="438285"/>
            <a:ext cx="864000" cy="864267"/>
          </a:xfrm>
          <a:prstGeom prst="rect">
            <a:avLst/>
          </a:prstGeom>
        </p:spPr>
      </p:pic>
    </p:spTree>
    <p:extLst>
      <p:ext uri="{BB962C8B-B14F-4D97-AF65-F5344CB8AC3E}">
        <p14:creationId xmlns:p14="http://schemas.microsoft.com/office/powerpoint/2010/main" val="421852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8" name="Bildplatzhalter 7"/>
          <p:cNvSpPr>
            <a:spLocks noGrp="1"/>
          </p:cNvSpPr>
          <p:nvPr>
            <p:ph type="pic" sz="quarter" idx="12"/>
          </p:nvPr>
        </p:nvSpPr>
        <p:spPr>
          <a:xfrm>
            <a:off x="0" y="864268"/>
            <a:ext cx="9144000" cy="3781167"/>
          </a:xfrm>
          <a:solidFill>
            <a:schemeClr val="bg2"/>
          </a:solidFill>
        </p:spPr>
        <p:txBody>
          <a:bodyPr vert="horz" lIns="0" tIns="0" rIns="0" bIns="0" rtlCol="0">
            <a:noAutofit/>
          </a:bodyPr>
          <a:lstStyle>
            <a:lvl1pPr>
              <a:defRPr lang="de-DE"/>
            </a:lvl1pPr>
          </a:lstStyle>
          <a:p>
            <a:pPr lvl="0"/>
            <a:r>
              <a:rPr lang="en-US"/>
              <a:t>Click icon to add picture</a:t>
            </a:r>
            <a:endParaRPr lang="de-DE"/>
          </a:p>
        </p:txBody>
      </p:sp>
      <p:sp>
        <p:nvSpPr>
          <p:cNvPr id="11" name="Textfeld 13"/>
          <p:cNvSpPr txBox="1">
            <a:spLocks noChangeArrowheads="1"/>
          </p:cNvSpPr>
          <p:nvPr userDrawn="1"/>
        </p:nvSpPr>
        <p:spPr bwMode="auto">
          <a:xfrm>
            <a:off x="-2188873" y="0"/>
            <a:ext cx="2103150" cy="2340722"/>
          </a:xfrm>
          <a:prstGeom prst="rect">
            <a:avLst/>
          </a:prstGeom>
          <a:solidFill>
            <a:srgbClr val="DD0C29"/>
          </a:solidFill>
          <a:ln>
            <a:noFill/>
          </a:ln>
        </p:spPr>
        <p:txBody>
          <a:bodyPr wrap="square" lIns="35996" tIns="35996" rIns="35996" bIns="35996">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a:t>
            </a:r>
          </a:p>
          <a:p>
            <a:pPr eaLnBrk="1" fontAlgn="base" hangingPunct="1">
              <a:spcBef>
                <a:spcPct val="0"/>
              </a:spcBef>
              <a:spcAft>
                <a:spcPct val="0"/>
              </a:spcAft>
              <a:buFont typeface="Tahoma" charset="0"/>
              <a:buNone/>
            </a:pPr>
            <a:r>
              <a:rPr lang="de-DE" sz="800" dirty="0">
                <a:solidFill>
                  <a:srgbClr val="FFFFFF"/>
                </a:solidFill>
                <a:cs typeface="Tahoma" charset="0"/>
              </a:rPr>
              <a:t>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2" name="Textfeld 14"/>
          <p:cNvSpPr txBox="1">
            <a:spLocks noChangeArrowheads="1"/>
          </p:cNvSpPr>
          <p:nvPr userDrawn="1"/>
        </p:nvSpPr>
        <p:spPr bwMode="auto">
          <a:xfrm>
            <a:off x="-2188873" y="2404687"/>
            <a:ext cx="2103150" cy="2340722"/>
          </a:xfrm>
          <a:prstGeom prst="rect">
            <a:avLst/>
          </a:prstGeom>
          <a:solidFill>
            <a:srgbClr val="DD0C29"/>
          </a:solidFill>
          <a:ln>
            <a:noFill/>
          </a:ln>
        </p:spPr>
        <p:txBody>
          <a:bodyPr wrap="square" lIns="35996" tIns="35996" rIns="35996" bIns="35996">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100453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578430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4292781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slide">
    <p:bg>
      <p:bgPr>
        <a:solidFill>
          <a:schemeClr val="bg1"/>
        </a:solidFill>
        <a:effectLst/>
      </p:bgPr>
    </p:bg>
    <p:spTree>
      <p:nvGrpSpPr>
        <p:cNvPr id="1" name=""/>
        <p:cNvGrpSpPr/>
        <p:nvPr/>
      </p:nvGrpSpPr>
      <p:grpSpPr>
        <a:xfrm>
          <a:off x="0" y="0"/>
          <a:ext cx="0" cy="0"/>
          <a:chOff x="0" y="0"/>
          <a:chExt cx="0" cy="0"/>
        </a:xfrm>
      </p:grpSpPr>
      <p:sp>
        <p:nvSpPr>
          <p:cNvPr id="16" name="Rechteck 15"/>
          <p:cNvSpPr/>
          <p:nvPr userDrawn="1"/>
        </p:nvSpPr>
        <p:spPr>
          <a:xfrm>
            <a:off x="0" y="0"/>
            <a:ext cx="9144000" cy="5145988"/>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grpSp>
        <p:nvGrpSpPr>
          <p:cNvPr id="2" name="Gruppieren 1"/>
          <p:cNvGrpSpPr/>
          <p:nvPr/>
        </p:nvGrpSpPr>
        <p:grpSpPr>
          <a:xfrm>
            <a:off x="360002" y="4723759"/>
            <a:ext cx="8424000" cy="366466"/>
            <a:chOff x="360001" y="4722299"/>
            <a:chExt cx="8424000" cy="366353"/>
          </a:xfrm>
        </p:grpSpPr>
        <p:sp>
          <p:nvSpPr>
            <p:cNvPr id="14" name="Text Box 10"/>
            <p:cNvSpPr txBox="1">
              <a:spLocks noChangeArrowheads="1"/>
            </p:cNvSpPr>
            <p:nvPr userDrawn="1"/>
          </p:nvSpPr>
          <p:spPr bwMode="black">
            <a:xfrm>
              <a:off x="7607032" y="4893356"/>
              <a:ext cx="900000" cy="10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15" name="Gerade Verbindung 14"/>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22" name="Fußzeilenplatzhalter 2"/>
          <p:cNvSpPr>
            <a:spLocks noGrp="1"/>
          </p:cNvSpPr>
          <p:nvPr>
            <p:ph type="ftr" sz="quarter" idx="10"/>
          </p:nvPr>
        </p:nvSpPr>
        <p:spPr>
          <a:xfrm>
            <a:off x="929391" y="4892162"/>
            <a:ext cx="5220000" cy="108033"/>
          </a:xfrm>
        </p:spPr>
        <p:txBody>
          <a:bodyPr/>
          <a:lstStyle>
            <a:lvl1pPr>
              <a:defRPr>
                <a:solidFill>
                  <a:schemeClr val="bg1"/>
                </a:solidFill>
              </a:defRPr>
            </a:lvl1pPr>
          </a:lstStyle>
          <a:p>
            <a:pPr>
              <a:lnSpc>
                <a:spcPts val="800"/>
              </a:lnSpc>
            </a:pPr>
            <a:endParaRPr dirty="0">
              <a:solidFill>
                <a:srgbClr val="FFFFFF"/>
              </a:solidFill>
            </a:endParaRPr>
          </a:p>
        </p:txBody>
      </p:sp>
      <p:sp>
        <p:nvSpPr>
          <p:cNvPr id="23" name="Foliennummernplatzhalter 3"/>
          <p:cNvSpPr>
            <a:spLocks noGrp="1"/>
          </p:cNvSpPr>
          <p:nvPr>
            <p:ph type="sldNum" sz="quarter" idx="11"/>
          </p:nvPr>
        </p:nvSpPr>
        <p:spPr>
          <a:xfrm>
            <a:off x="8604001" y="4892162"/>
            <a:ext cx="180000" cy="108033"/>
          </a:xfrm>
        </p:spPr>
        <p:txBody>
          <a:bodyPr/>
          <a:lstStyle>
            <a:lvl1pPr>
              <a:defRPr>
                <a:solidFill>
                  <a:schemeClr val="bg1"/>
                </a:solidFill>
              </a:defRPr>
            </a:lvl1pPr>
          </a:lstStyle>
          <a:p>
            <a:pPr algn="r">
              <a:lnSpc>
                <a:spcPts val="800"/>
              </a:lnSpc>
            </a:pPr>
            <a:fld id="{D985BC7C-F6A2-4FED-9217-735A5E10A319}" type="slidenum">
              <a:rPr smtClean="0">
                <a:solidFill>
                  <a:srgbClr val="FFFFFF"/>
                </a:solidFill>
              </a:rPr>
              <a:pPr algn="r">
                <a:lnSpc>
                  <a:spcPts val="800"/>
                </a:lnSpc>
              </a:pPr>
              <a:t>‹#›</a:t>
            </a:fld>
            <a:endParaRPr dirty="0">
              <a:solidFill>
                <a:srgbClr val="FFFFFF"/>
              </a:solidFill>
            </a:endParaRPr>
          </a:p>
        </p:txBody>
      </p:sp>
      <p:sp>
        <p:nvSpPr>
          <p:cNvPr id="24" name="Textplatzhalter 13"/>
          <p:cNvSpPr>
            <a:spLocks noGrp="1"/>
          </p:cNvSpPr>
          <p:nvPr>
            <p:ph type="body" sz="quarter" idx="12"/>
          </p:nvPr>
        </p:nvSpPr>
        <p:spPr>
          <a:xfrm>
            <a:off x="360001" y="324742"/>
            <a:ext cx="1279615" cy="1058309"/>
          </a:xfrm>
        </p:spPr>
        <p:txBody>
          <a:bodyPr wrap="none" lIns="0" tIns="0" rIns="0" bIns="0">
            <a:noAutofit/>
          </a:bodyPr>
          <a:lstStyle>
            <a:lvl1pPr>
              <a:defRPr lang="de-DE" sz="7200" b="1" kern="0" dirty="0">
                <a:solidFill>
                  <a:schemeClr val="tx2"/>
                </a:solidFill>
              </a:defRPr>
            </a:lvl1pPr>
          </a:lstStyle>
          <a:p>
            <a:pPr lvl="0"/>
            <a:r>
              <a:rPr lang="en-US"/>
              <a:t>Click to edit Master text styles</a:t>
            </a:r>
          </a:p>
        </p:txBody>
      </p:sp>
      <p:sp>
        <p:nvSpPr>
          <p:cNvPr id="25" name="Textplatzhalter 12"/>
          <p:cNvSpPr>
            <a:spLocks noGrp="1"/>
          </p:cNvSpPr>
          <p:nvPr>
            <p:ph type="body" sz="quarter" idx="13"/>
          </p:nvPr>
        </p:nvSpPr>
        <p:spPr>
          <a:xfrm>
            <a:off x="359999" y="1339006"/>
            <a:ext cx="8424000" cy="461808"/>
          </a:xfrm>
          <a:noFill/>
        </p:spPr>
        <p:txBody>
          <a:bodyPr wrap="square" lIns="0" tIns="0" rIns="0" bIns="0" rtlCol="0">
            <a:noAutofit/>
          </a:bodyPr>
          <a:lstStyle>
            <a:lvl1pPr>
              <a:defRPr lang="de-DE" sz="3000" b="1" kern="1200" dirty="0">
                <a:solidFill>
                  <a:schemeClr val="bg1"/>
                </a:solidFill>
                <a:latin typeface="Tahoma" charset="0"/>
                <a:ea typeface="Tahoma" charset="0"/>
                <a:cs typeface="Tahoma" charset="0"/>
              </a:defRPr>
            </a:lvl1pPr>
          </a:lstStyle>
          <a:p>
            <a:pPr lvl="0">
              <a:spcBef>
                <a:spcPct val="0"/>
              </a:spcBef>
            </a:pPr>
            <a:r>
              <a:rPr lang="en-US"/>
              <a:t>Click to edit Master text styles</a:t>
            </a:r>
          </a:p>
        </p:txBody>
      </p:sp>
      <p:sp>
        <p:nvSpPr>
          <p:cNvPr id="13" name="Textfeld 12" descr="NovaPathClassification"/>
          <p:cNvSpPr txBox="1"/>
          <p:nvPr userDrawn="1"/>
        </p:nvSpPr>
        <p:spPr>
          <a:xfrm>
            <a:off x="6269275" y="4889458"/>
            <a:ext cx="1260000" cy="108033"/>
          </a:xfrm>
          <a:prstGeom prst="rect">
            <a:avLst/>
          </a:prstGeom>
        </p:spPr>
        <p:txBody>
          <a:bodyPr vert="horz" lIns="0" tIns="0" rIns="0" bIns="0" rtlCol="0" anchor="ctr"/>
          <a:lstStyle>
            <a:defPPr>
              <a:defRPr lang="de-DE"/>
            </a:defPPr>
            <a:lvl1pPr>
              <a:defRPr sz="600"/>
            </a:lvl1pPr>
          </a:lstStyle>
          <a:p>
            <a:pPr lvl="0"/>
            <a:r>
              <a:rPr lang="en-US" noProof="0">
                <a:solidFill>
                  <a:schemeClr val="bg1"/>
                </a:solidFill>
              </a:rPr>
              <a:t>Internal</a:t>
            </a:r>
            <a:endParaRPr lang="en-US" noProof="0" dirty="0">
              <a:solidFill>
                <a:schemeClr val="bg1"/>
              </a:solidFill>
            </a:endParaRPr>
          </a:p>
        </p:txBody>
      </p:sp>
    </p:spTree>
    <p:extLst>
      <p:ext uri="{BB962C8B-B14F-4D97-AF65-F5344CB8AC3E}">
        <p14:creationId xmlns:p14="http://schemas.microsoft.com/office/powerpoint/2010/main" val="3496463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and Closing slide">
    <p:bg>
      <p:bgPr>
        <a:solidFill>
          <a:schemeClr val="bg1"/>
        </a:solidFill>
        <a:effectLst/>
      </p:bgPr>
    </p:bg>
    <p:spTree>
      <p:nvGrpSpPr>
        <p:cNvPr id="1" name=""/>
        <p:cNvGrpSpPr/>
        <p:nvPr/>
      </p:nvGrpSpPr>
      <p:grpSpPr>
        <a:xfrm>
          <a:off x="0" y="0"/>
          <a:ext cx="0" cy="0"/>
          <a:chOff x="0" y="0"/>
          <a:chExt cx="0" cy="0"/>
        </a:xfrm>
      </p:grpSpPr>
      <p:sp>
        <p:nvSpPr>
          <p:cNvPr id="9" name="Rechteck 8"/>
          <p:cNvSpPr/>
          <p:nvPr userDrawn="1"/>
        </p:nvSpPr>
        <p:spPr>
          <a:xfrm>
            <a:off x="0" y="0"/>
            <a:ext cx="9144000" cy="5145988"/>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18" name="Textplatzhalter 12"/>
          <p:cNvSpPr>
            <a:spLocks noGrp="1"/>
          </p:cNvSpPr>
          <p:nvPr>
            <p:ph type="body" sz="quarter" idx="12"/>
          </p:nvPr>
        </p:nvSpPr>
        <p:spPr>
          <a:xfrm>
            <a:off x="360000" y="438285"/>
            <a:ext cx="6706589" cy="1058309"/>
          </a:xfrm>
        </p:spPr>
        <p:txBody>
          <a:bodyPr/>
          <a:lstStyle>
            <a:lvl1pPr marL="0" indent="0">
              <a:lnSpc>
                <a:spcPct val="100000"/>
              </a:lnSpc>
              <a:spcBef>
                <a:spcPts val="0"/>
              </a:spcBef>
              <a:buFontTx/>
              <a:buNone/>
              <a:defRPr sz="3600" b="1">
                <a:solidFill>
                  <a:schemeClr val="bg1"/>
                </a:solidFill>
              </a:defRPr>
            </a:lvl1pPr>
            <a:lvl2pPr marL="0" indent="0">
              <a:lnSpc>
                <a:spcPct val="100000"/>
              </a:lnSpc>
              <a:spcBef>
                <a:spcPts val="0"/>
              </a:spcBef>
              <a:buFontTx/>
              <a:buNone/>
              <a:defRPr sz="3600">
                <a:solidFill>
                  <a:schemeClr val="bg1"/>
                </a:solidFill>
              </a:defRPr>
            </a:lvl2pPr>
            <a:lvl3pPr marL="0" indent="0">
              <a:lnSpc>
                <a:spcPct val="100000"/>
              </a:lnSpc>
              <a:spcBef>
                <a:spcPts val="0"/>
              </a:spcBef>
              <a:buFontTx/>
              <a:buNone/>
              <a:defRPr sz="3600">
                <a:solidFill>
                  <a:schemeClr val="bg1"/>
                </a:solidFill>
              </a:defRPr>
            </a:lvl3pPr>
            <a:lvl4pPr marL="0" indent="0">
              <a:lnSpc>
                <a:spcPct val="100000"/>
              </a:lnSpc>
              <a:spcBef>
                <a:spcPts val="0"/>
              </a:spcBef>
              <a:buFontTx/>
              <a:buNone/>
              <a:defRPr sz="3600">
                <a:solidFill>
                  <a:schemeClr val="bg1"/>
                </a:solidFill>
              </a:defRPr>
            </a:lvl4pPr>
            <a:lvl5pPr marL="0" indent="0">
              <a:lnSpc>
                <a:spcPct val="100000"/>
              </a:lnSpc>
              <a:spcBef>
                <a:spcPts val="0"/>
              </a:spcBef>
              <a:buFontTx/>
              <a:buNone/>
              <a:defRPr sz="3600">
                <a:solidFill>
                  <a:schemeClr val="bg1"/>
                </a:solidFill>
              </a:defRPr>
            </a:lvl5pPr>
          </a:lstStyle>
          <a:p>
            <a:pPr lvl="0"/>
            <a:r>
              <a:rPr lang="en-US"/>
              <a:t>Click to edit Master text styles</a:t>
            </a:r>
          </a:p>
        </p:txBody>
      </p:sp>
      <p:sp>
        <p:nvSpPr>
          <p:cNvPr id="12" name="Fußzeilenplatzhalter 2"/>
          <p:cNvSpPr>
            <a:spLocks noGrp="1"/>
          </p:cNvSpPr>
          <p:nvPr>
            <p:ph type="ftr" sz="quarter" idx="10"/>
          </p:nvPr>
        </p:nvSpPr>
        <p:spPr>
          <a:xfrm>
            <a:off x="929391" y="4892162"/>
            <a:ext cx="5220000" cy="108033"/>
          </a:xfrm>
        </p:spPr>
        <p:txBody>
          <a:bodyPr/>
          <a:lstStyle>
            <a:lvl1pPr>
              <a:defRPr>
                <a:solidFill>
                  <a:schemeClr val="bg1"/>
                </a:solidFill>
              </a:defRPr>
            </a:lvl1pPr>
          </a:lstStyle>
          <a:p>
            <a:pPr>
              <a:lnSpc>
                <a:spcPts val="800"/>
              </a:lnSpc>
            </a:pPr>
            <a:endParaRPr dirty="0">
              <a:solidFill>
                <a:srgbClr val="FFFFFF"/>
              </a:solidFill>
            </a:endParaRPr>
          </a:p>
        </p:txBody>
      </p:sp>
      <p:sp>
        <p:nvSpPr>
          <p:cNvPr id="14" name="Foliennummernplatzhalter 3"/>
          <p:cNvSpPr>
            <a:spLocks noGrp="1"/>
          </p:cNvSpPr>
          <p:nvPr>
            <p:ph type="sldNum" sz="quarter" idx="11"/>
          </p:nvPr>
        </p:nvSpPr>
        <p:spPr>
          <a:xfrm>
            <a:off x="8604001" y="4892162"/>
            <a:ext cx="180000" cy="108033"/>
          </a:xfrm>
        </p:spPr>
        <p:txBody>
          <a:bodyPr/>
          <a:lstStyle>
            <a:lvl1pPr>
              <a:defRPr>
                <a:solidFill>
                  <a:schemeClr val="bg1"/>
                </a:solidFill>
              </a:defRPr>
            </a:lvl1pPr>
          </a:lstStyle>
          <a:p>
            <a:pPr algn="r">
              <a:lnSpc>
                <a:spcPts val="800"/>
              </a:lnSpc>
            </a:pPr>
            <a:fld id="{D985BC7C-F6A2-4FED-9217-735A5E10A319}" type="slidenum">
              <a:rPr smtClean="0">
                <a:solidFill>
                  <a:srgbClr val="FFFFFF"/>
                </a:solidFill>
              </a:rPr>
              <a:pPr algn="r">
                <a:lnSpc>
                  <a:spcPts val="800"/>
                </a:lnSpc>
              </a:pPr>
              <a:t>‹#›</a:t>
            </a:fld>
            <a:endParaRPr dirty="0">
              <a:solidFill>
                <a:srgbClr val="FFFFFF"/>
              </a:solidFill>
            </a:endParaRPr>
          </a:p>
        </p:txBody>
      </p:sp>
      <p:grpSp>
        <p:nvGrpSpPr>
          <p:cNvPr id="16" name="Gruppieren 15"/>
          <p:cNvGrpSpPr/>
          <p:nvPr userDrawn="1"/>
        </p:nvGrpSpPr>
        <p:grpSpPr>
          <a:xfrm>
            <a:off x="360002" y="4723759"/>
            <a:ext cx="8424000" cy="366466"/>
            <a:chOff x="360001" y="4722299"/>
            <a:chExt cx="8424000" cy="366353"/>
          </a:xfrm>
        </p:grpSpPr>
        <p:sp>
          <p:nvSpPr>
            <p:cNvPr id="17" name="Text Box 10"/>
            <p:cNvSpPr txBox="1">
              <a:spLocks noChangeArrowheads="1"/>
            </p:cNvSpPr>
            <p:nvPr userDrawn="1"/>
          </p:nvSpPr>
          <p:spPr bwMode="black">
            <a:xfrm>
              <a:off x="7607032" y="4893356"/>
              <a:ext cx="900000" cy="10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20" name="Gerade Verbindung 1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1" name="Textfeld 10" descr="NovaPathClassification"/>
          <p:cNvSpPr txBox="1"/>
          <p:nvPr userDrawn="1"/>
        </p:nvSpPr>
        <p:spPr>
          <a:xfrm>
            <a:off x="6269275" y="4889458"/>
            <a:ext cx="1260000" cy="108033"/>
          </a:xfrm>
          <a:prstGeom prst="rect">
            <a:avLst/>
          </a:prstGeom>
        </p:spPr>
        <p:txBody>
          <a:bodyPr vert="horz" lIns="0" tIns="0" rIns="0" bIns="0" rtlCol="0" anchor="ctr"/>
          <a:lstStyle>
            <a:defPPr>
              <a:defRPr lang="de-DE"/>
            </a:defPPr>
            <a:lvl1pPr>
              <a:defRPr sz="600"/>
            </a:lvl1pPr>
          </a:lstStyle>
          <a:p>
            <a:pPr lvl="0"/>
            <a:r>
              <a:rPr lang="en-US" noProof="0">
                <a:solidFill>
                  <a:schemeClr val="bg1"/>
                </a:solidFill>
              </a:rPr>
              <a:t>Internal</a:t>
            </a:r>
            <a:endParaRPr lang="en-US" noProof="0" dirty="0">
              <a:solidFill>
                <a:schemeClr val="bg1"/>
              </a:solidFill>
            </a:endParaRPr>
          </a:p>
        </p:txBody>
      </p:sp>
    </p:spTree>
    <p:extLst>
      <p:ext uri="{BB962C8B-B14F-4D97-AF65-F5344CB8AC3E}">
        <p14:creationId xmlns:p14="http://schemas.microsoft.com/office/powerpoint/2010/main" val="1849517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and Content (blue)">
    <p:spTree>
      <p:nvGrpSpPr>
        <p:cNvPr id="1" name=""/>
        <p:cNvGrpSpPr/>
        <p:nvPr/>
      </p:nvGrpSpPr>
      <p:grpSpPr>
        <a:xfrm>
          <a:off x="0" y="0"/>
          <a:ext cx="0" cy="0"/>
          <a:chOff x="0" y="0"/>
          <a:chExt cx="0" cy="0"/>
        </a:xfrm>
      </p:grpSpPr>
      <p:sp>
        <p:nvSpPr>
          <p:cNvPr id="7" name="Rechteck 6"/>
          <p:cNvSpPr/>
          <p:nvPr userDrawn="1"/>
        </p:nvSpPr>
        <p:spPr>
          <a:xfrm>
            <a:off x="0" y="0"/>
            <a:ext cx="9144000" cy="5145988"/>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
        <p:nvSpPr>
          <p:cNvPr id="3" name="Inhaltsplatzhalter 2"/>
          <p:cNvSpPr>
            <a:spLocks noGrp="1"/>
          </p:cNvSpPr>
          <p:nvPr>
            <p:ph idx="1"/>
          </p:nvPr>
        </p:nvSpPr>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defRPr>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Fußzeilenplatzhalter 4"/>
          <p:cNvSpPr>
            <a:spLocks noGrp="1"/>
          </p:cNvSpPr>
          <p:nvPr>
            <p:ph type="ftr" sz="quarter" idx="11"/>
          </p:nvPr>
        </p:nvSpPr>
        <p:spPr/>
        <p:txBody>
          <a:bodyPr/>
          <a:lstStyle>
            <a:lvl1pPr>
              <a:defRPr>
                <a:solidFill>
                  <a:schemeClr val="bg1"/>
                </a:solidFill>
              </a:defRPr>
            </a:lvl1pPr>
          </a:lstStyle>
          <a:p>
            <a:endParaRPr lang="de-DE" dirty="0"/>
          </a:p>
        </p:txBody>
      </p:sp>
      <p:sp>
        <p:nvSpPr>
          <p:cNvPr id="6" name="Foliennummernplatzhalter 5"/>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grpSp>
        <p:nvGrpSpPr>
          <p:cNvPr id="8" name="Gruppieren 7"/>
          <p:cNvGrpSpPr/>
          <p:nvPr userDrawn="1"/>
        </p:nvGrpSpPr>
        <p:grpSpPr>
          <a:xfrm>
            <a:off x="360002" y="4723759"/>
            <a:ext cx="8424000" cy="366466"/>
            <a:chOff x="360001" y="4722299"/>
            <a:chExt cx="8424000" cy="366353"/>
          </a:xfrm>
        </p:grpSpPr>
        <p:sp>
          <p:nvSpPr>
            <p:cNvPr id="9" name="Text Box 10"/>
            <p:cNvSpPr txBox="1">
              <a:spLocks noChangeArrowheads="1"/>
            </p:cNvSpPr>
            <p:nvPr userDrawn="1"/>
          </p:nvSpPr>
          <p:spPr bwMode="black">
            <a:xfrm>
              <a:off x="7607032" y="4893356"/>
              <a:ext cx="900000" cy="10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10" name="Gerade Verbindung 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2" name="tk_24">
            <a:extLst>
              <a:ext uri="{FF2B5EF4-FFF2-40B4-BE49-F238E27FC236}">
                <a16:creationId xmlns:a16="http://schemas.microsoft.com/office/drawing/2014/main" id="{7610BEED-2F24-48E1-A70F-D1C9CF3BE67F}"/>
              </a:ext>
            </a:extLst>
          </p:cNvPr>
          <p:cNvSpPr>
            <a:spLocks noChangeArrowheads="1"/>
          </p:cNvSpPr>
          <p:nvPr userDrawn="1"/>
        </p:nvSpPr>
        <p:spPr bwMode="auto">
          <a:xfrm>
            <a:off x="-2854672" y="-15359"/>
            <a:ext cx="2772000" cy="1944000"/>
          </a:xfrm>
          <a:prstGeom prst="rect">
            <a:avLst/>
          </a:prstGeom>
          <a:solidFill>
            <a:srgbClr val="DD0C29"/>
          </a:solidFill>
          <a:ln>
            <a:noFill/>
          </a:ln>
          <a:effectLst/>
        </p:spPr>
        <p:txBody>
          <a:bodyPr lIns="90000" tIns="90000" rIns="90000" bIns="90000" anchor="ctr"/>
          <a:lstStyle/>
          <a:p>
            <a:pPr>
              <a:spcAft>
                <a:spcPts val="300"/>
              </a:spcAft>
              <a:buClr>
                <a:srgbClr val="00ABE7"/>
              </a:buClr>
              <a:buSzPct val="100000"/>
            </a:pPr>
            <a:r>
              <a:rPr lang="de-DE" sz="1200" b="1" dirty="0">
                <a:solidFill>
                  <a:schemeClr val="bg1"/>
                </a:solidFill>
                <a:latin typeface="Tahoma" panose="020B0604030504040204" pitchFamily="34" charset="0"/>
              </a:rPr>
              <a:t>Wichtiger Hinweis:</a:t>
            </a:r>
          </a:p>
          <a:p>
            <a:pPr>
              <a:spcAft>
                <a:spcPts val="300"/>
              </a:spcAft>
              <a:buClr>
                <a:srgbClr val="00ABE7"/>
              </a:buClr>
              <a:buSzPct val="100000"/>
            </a:pPr>
            <a:r>
              <a:rPr lang="de-DE" sz="900" dirty="0">
                <a:solidFill>
                  <a:schemeClr val="bg1"/>
                </a:solidFill>
                <a:latin typeface="Tahoma" panose="020B0604030504040204" pitchFamily="34" charset="0"/>
              </a:rPr>
              <a:t>Wir empfehlen, die blauen Folien nur für Showpräsentationen, Pressekonferenzen etc. zu verwenden.</a:t>
            </a:r>
          </a:p>
          <a:p>
            <a:pPr>
              <a:spcAft>
                <a:spcPts val="300"/>
              </a:spcAft>
              <a:buClr>
                <a:srgbClr val="00ABE7"/>
              </a:buClr>
              <a:buSzPct val="100000"/>
            </a:pPr>
            <a:endParaRPr lang="de-DE" sz="900" dirty="0">
              <a:solidFill>
                <a:schemeClr val="bg1"/>
              </a:solidFill>
              <a:latin typeface="Tahoma" panose="020B0604030504040204" pitchFamily="34" charset="0"/>
            </a:endParaRPr>
          </a:p>
          <a:p>
            <a:pPr>
              <a:spcAft>
                <a:spcPts val="300"/>
              </a:spcAft>
              <a:buClr>
                <a:srgbClr val="00ABE7"/>
              </a:buClr>
              <a:buSzPct val="100000"/>
            </a:pPr>
            <a:r>
              <a:rPr lang="de-DE" sz="900" dirty="0">
                <a:solidFill>
                  <a:schemeClr val="bg1"/>
                </a:solidFill>
                <a:latin typeface="Tahoma" panose="020B0604030504040204" pitchFamily="34" charset="0"/>
              </a:rPr>
              <a:t>Bitten beachten Sie, dass die Funktion „Design Check“ vom Corporate </a:t>
            </a:r>
            <a:r>
              <a:rPr lang="de-DE" sz="900" dirty="0" err="1">
                <a:solidFill>
                  <a:schemeClr val="bg1"/>
                </a:solidFill>
                <a:latin typeface="Tahoma" panose="020B0604030504040204" pitchFamily="34" charset="0"/>
              </a:rPr>
              <a:t>Presenter</a:t>
            </a:r>
            <a:r>
              <a:rPr lang="de-DE" sz="900" dirty="0">
                <a:solidFill>
                  <a:schemeClr val="bg1"/>
                </a:solidFill>
                <a:latin typeface="Tahoma" panose="020B0604030504040204" pitchFamily="34" charset="0"/>
              </a:rPr>
              <a:t> die blauen Folien nicht richtig überprüfen kann. Bitte ignorieren Sie daher die Kommentare des Dienstes für Ihre blauen Folien und führen Sie die Anpassungen für die blauen Folien nicht durch.</a:t>
            </a:r>
          </a:p>
        </p:txBody>
      </p:sp>
      <p:sp>
        <p:nvSpPr>
          <p:cNvPr id="13" name="tk_24">
            <a:extLst>
              <a:ext uri="{FF2B5EF4-FFF2-40B4-BE49-F238E27FC236}">
                <a16:creationId xmlns:a16="http://schemas.microsoft.com/office/drawing/2014/main" id="{F7A1DB43-311A-4571-A21A-0F7BD0897603}"/>
              </a:ext>
            </a:extLst>
          </p:cNvPr>
          <p:cNvSpPr>
            <a:spLocks noChangeArrowheads="1"/>
          </p:cNvSpPr>
          <p:nvPr userDrawn="1"/>
        </p:nvSpPr>
        <p:spPr bwMode="auto">
          <a:xfrm>
            <a:off x="-2843772" y="2131833"/>
            <a:ext cx="2772000" cy="1728000"/>
          </a:xfrm>
          <a:prstGeom prst="rect">
            <a:avLst/>
          </a:prstGeom>
          <a:solidFill>
            <a:srgbClr val="DD0C29"/>
          </a:solidFill>
          <a:ln>
            <a:noFill/>
          </a:ln>
          <a:effectLst/>
        </p:spPr>
        <p:txBody>
          <a:bodyPr lIns="90000" tIns="90000" rIns="90000" bIns="90000" anchor="ctr"/>
          <a:lstStyle/>
          <a:p>
            <a:pPr>
              <a:spcAft>
                <a:spcPts val="300"/>
              </a:spcAft>
              <a:buClr>
                <a:srgbClr val="00ABE7"/>
              </a:buClr>
              <a:buSzPct val="100000"/>
            </a:pPr>
            <a:r>
              <a:rPr lang="de-DE" sz="1200" b="1" dirty="0" err="1">
                <a:solidFill>
                  <a:schemeClr val="bg1"/>
                </a:solidFill>
                <a:latin typeface="Tahoma" panose="020B0604030504040204" pitchFamily="34" charset="0"/>
              </a:rPr>
              <a:t>Important</a:t>
            </a:r>
            <a:r>
              <a:rPr lang="de-DE" sz="1200" b="1" dirty="0">
                <a:solidFill>
                  <a:schemeClr val="bg1"/>
                </a:solidFill>
                <a:latin typeface="Tahoma" panose="020B0604030504040204" pitchFamily="34" charset="0"/>
              </a:rPr>
              <a:t> </a:t>
            </a:r>
            <a:r>
              <a:rPr lang="de-DE" sz="1200" b="1" dirty="0" err="1">
                <a:solidFill>
                  <a:schemeClr val="bg1"/>
                </a:solidFill>
                <a:latin typeface="Tahoma" panose="020B0604030504040204" pitchFamily="34" charset="0"/>
              </a:rPr>
              <a:t>note</a:t>
            </a:r>
            <a:r>
              <a:rPr lang="de-DE" sz="1200" b="1" dirty="0">
                <a:solidFill>
                  <a:schemeClr val="bg1"/>
                </a:solidFill>
                <a:latin typeface="Tahoma" panose="020B0604030504040204" pitchFamily="34" charset="0"/>
              </a:rPr>
              <a:t>:</a:t>
            </a:r>
          </a:p>
          <a:p>
            <a:pPr>
              <a:spcAft>
                <a:spcPts val="300"/>
              </a:spcAft>
              <a:buClr>
                <a:srgbClr val="00ABE7"/>
              </a:buClr>
              <a:buSzPct val="100000"/>
            </a:pPr>
            <a:r>
              <a:rPr lang="en-US" sz="900" dirty="0">
                <a:solidFill>
                  <a:schemeClr val="bg1"/>
                </a:solidFill>
                <a:latin typeface="Tahoma" panose="020B0604030504040204" pitchFamily="34" charset="0"/>
              </a:rPr>
              <a:t>We recommend to use the blue slides only</a:t>
            </a:r>
            <a:br>
              <a:rPr lang="en-US" sz="900" dirty="0">
                <a:solidFill>
                  <a:schemeClr val="bg1"/>
                </a:solidFill>
                <a:latin typeface="Tahoma" panose="020B0604030504040204" pitchFamily="34" charset="0"/>
              </a:rPr>
            </a:br>
            <a:r>
              <a:rPr lang="en-US" sz="900" dirty="0">
                <a:solidFill>
                  <a:schemeClr val="bg1"/>
                </a:solidFill>
                <a:latin typeface="Tahoma" panose="020B0604030504040204" pitchFamily="34" charset="0"/>
              </a:rPr>
              <a:t>for show presentations, press conferences etc.</a:t>
            </a:r>
          </a:p>
          <a:p>
            <a:pPr>
              <a:spcAft>
                <a:spcPts val="300"/>
              </a:spcAft>
              <a:buClr>
                <a:srgbClr val="00ABE7"/>
              </a:buClr>
              <a:buSzPct val="100000"/>
            </a:pPr>
            <a:endParaRPr lang="en-US" sz="900" dirty="0">
              <a:solidFill>
                <a:schemeClr val="bg1"/>
              </a:solidFill>
              <a:latin typeface="Tahoma" panose="020B0604030504040204" pitchFamily="34" charset="0"/>
            </a:endParaRPr>
          </a:p>
          <a:p>
            <a:pPr>
              <a:spcAft>
                <a:spcPts val="300"/>
              </a:spcAft>
              <a:buClr>
                <a:srgbClr val="00ABE7"/>
              </a:buClr>
              <a:buSzPct val="100000"/>
            </a:pPr>
            <a:r>
              <a:rPr lang="en-US" sz="900" dirty="0">
                <a:solidFill>
                  <a:schemeClr val="bg1"/>
                </a:solidFill>
                <a:latin typeface="Tahoma" panose="020B0604030504040204" pitchFamily="34" charset="0"/>
              </a:rPr>
              <a:t>Please note that the function “Design Check” of </a:t>
            </a:r>
            <a:r>
              <a:rPr lang="de-DE" sz="900" dirty="0">
                <a:solidFill>
                  <a:schemeClr val="bg1"/>
                </a:solidFill>
                <a:latin typeface="Tahoma" panose="020B0604030504040204" pitchFamily="34" charset="0"/>
              </a:rPr>
              <a:t>Corporate </a:t>
            </a:r>
            <a:r>
              <a:rPr lang="de-DE" sz="900" dirty="0" err="1">
                <a:solidFill>
                  <a:schemeClr val="bg1"/>
                </a:solidFill>
                <a:latin typeface="Tahoma" panose="020B0604030504040204" pitchFamily="34" charset="0"/>
              </a:rPr>
              <a:t>Presenter</a:t>
            </a:r>
            <a:r>
              <a:rPr lang="en-US" sz="900" dirty="0">
                <a:solidFill>
                  <a:schemeClr val="bg1"/>
                </a:solidFill>
                <a:latin typeface="Tahoma" panose="020B0604030504040204" pitchFamily="34" charset="0"/>
              </a:rPr>
              <a:t> cannot do a correct check of the blue slides. So please ignore the comments of the service for your blue slides and do not make the adjustments for the blue slides.</a:t>
            </a:r>
          </a:p>
        </p:txBody>
      </p:sp>
      <p:sp>
        <p:nvSpPr>
          <p:cNvPr id="15" name="Textfeld 14" descr="NovaPathClassification"/>
          <p:cNvSpPr txBox="1"/>
          <p:nvPr userDrawn="1"/>
        </p:nvSpPr>
        <p:spPr>
          <a:xfrm>
            <a:off x="6269275" y="4889458"/>
            <a:ext cx="1260000" cy="108033"/>
          </a:xfrm>
          <a:prstGeom prst="rect">
            <a:avLst/>
          </a:prstGeom>
        </p:spPr>
        <p:txBody>
          <a:bodyPr vert="horz" lIns="0" tIns="0" rIns="0" bIns="0" rtlCol="0" anchor="ctr"/>
          <a:lstStyle>
            <a:defPPr>
              <a:defRPr lang="de-DE"/>
            </a:defPPr>
            <a:lvl1pPr>
              <a:defRPr sz="600"/>
            </a:lvl1pPr>
          </a:lstStyle>
          <a:p>
            <a:pPr lvl="0"/>
            <a:r>
              <a:rPr lang="en-US" noProof="0">
                <a:solidFill>
                  <a:schemeClr val="bg1"/>
                </a:solidFill>
              </a:rPr>
              <a:t>Internal</a:t>
            </a:r>
            <a:endParaRPr lang="en-US" noProof="0" dirty="0">
              <a:solidFill>
                <a:schemeClr val="bg1"/>
              </a:solidFill>
            </a:endParaRPr>
          </a:p>
        </p:txBody>
      </p:sp>
    </p:spTree>
    <p:extLst>
      <p:ext uri="{BB962C8B-B14F-4D97-AF65-F5344CB8AC3E}">
        <p14:creationId xmlns:p14="http://schemas.microsoft.com/office/powerpoint/2010/main" val="4156262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Title Only (blue)">
    <p:spTree>
      <p:nvGrpSpPr>
        <p:cNvPr id="1" name=""/>
        <p:cNvGrpSpPr/>
        <p:nvPr/>
      </p:nvGrpSpPr>
      <p:grpSpPr>
        <a:xfrm>
          <a:off x="0" y="0"/>
          <a:ext cx="0" cy="0"/>
          <a:chOff x="0" y="0"/>
          <a:chExt cx="0" cy="0"/>
        </a:xfrm>
      </p:grpSpPr>
      <p:sp>
        <p:nvSpPr>
          <p:cNvPr id="6" name="Rechteck 5"/>
          <p:cNvSpPr/>
          <p:nvPr userDrawn="1"/>
        </p:nvSpPr>
        <p:spPr>
          <a:xfrm>
            <a:off x="0" y="0"/>
            <a:ext cx="9144000" cy="5145988"/>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
        <p:nvSpPr>
          <p:cNvPr id="4" name="Fußzeilenplatzhalter 3"/>
          <p:cNvSpPr>
            <a:spLocks noGrp="1"/>
          </p:cNvSpPr>
          <p:nvPr>
            <p:ph type="ftr" sz="quarter" idx="11"/>
          </p:nvPr>
        </p:nvSpPr>
        <p:spPr/>
        <p:txBody>
          <a:bodyPr/>
          <a:lstStyle>
            <a:lvl1pPr>
              <a:defRPr>
                <a:solidFill>
                  <a:schemeClr val="bg1"/>
                </a:solidFill>
              </a:defRPr>
            </a:lvl1pPr>
          </a:lstStyle>
          <a:p>
            <a:endParaRPr lang="de-DE"/>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grpSp>
        <p:nvGrpSpPr>
          <p:cNvPr id="7" name="Gruppieren 6"/>
          <p:cNvGrpSpPr/>
          <p:nvPr userDrawn="1"/>
        </p:nvGrpSpPr>
        <p:grpSpPr>
          <a:xfrm>
            <a:off x="360002" y="4723759"/>
            <a:ext cx="8424000" cy="366466"/>
            <a:chOff x="360001" y="4722299"/>
            <a:chExt cx="8424000" cy="366353"/>
          </a:xfrm>
        </p:grpSpPr>
        <p:sp>
          <p:nvSpPr>
            <p:cNvPr id="8" name="Text Box 10"/>
            <p:cNvSpPr txBox="1">
              <a:spLocks noChangeArrowheads="1"/>
            </p:cNvSpPr>
            <p:nvPr userDrawn="1"/>
          </p:nvSpPr>
          <p:spPr bwMode="black">
            <a:xfrm>
              <a:off x="7607032" y="4893356"/>
              <a:ext cx="900000" cy="10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9" name="Gerade Verbindung 8"/>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3" name="tk_24">
            <a:extLst>
              <a:ext uri="{FF2B5EF4-FFF2-40B4-BE49-F238E27FC236}">
                <a16:creationId xmlns:a16="http://schemas.microsoft.com/office/drawing/2014/main" id="{7610BEED-2F24-48E1-A70F-D1C9CF3BE67F}"/>
              </a:ext>
            </a:extLst>
          </p:cNvPr>
          <p:cNvSpPr>
            <a:spLocks noChangeArrowheads="1"/>
          </p:cNvSpPr>
          <p:nvPr userDrawn="1"/>
        </p:nvSpPr>
        <p:spPr bwMode="auto">
          <a:xfrm>
            <a:off x="-2854672" y="-15359"/>
            <a:ext cx="2772000" cy="1944000"/>
          </a:xfrm>
          <a:prstGeom prst="rect">
            <a:avLst/>
          </a:prstGeom>
          <a:solidFill>
            <a:srgbClr val="DD0C29"/>
          </a:solidFill>
          <a:ln>
            <a:noFill/>
          </a:ln>
          <a:effectLst/>
        </p:spPr>
        <p:txBody>
          <a:bodyPr lIns="90000" tIns="90000" rIns="90000" bIns="90000" anchor="ctr"/>
          <a:lstStyle/>
          <a:p>
            <a:pPr>
              <a:spcAft>
                <a:spcPts val="300"/>
              </a:spcAft>
              <a:buClr>
                <a:srgbClr val="00ABE7"/>
              </a:buClr>
              <a:buSzPct val="100000"/>
            </a:pPr>
            <a:r>
              <a:rPr lang="de-DE" sz="1200" b="1" dirty="0">
                <a:solidFill>
                  <a:schemeClr val="bg1"/>
                </a:solidFill>
                <a:latin typeface="Tahoma" panose="020B0604030504040204" pitchFamily="34" charset="0"/>
              </a:rPr>
              <a:t>Wichtiger Hinweis:</a:t>
            </a:r>
          </a:p>
          <a:p>
            <a:pPr>
              <a:spcAft>
                <a:spcPts val="300"/>
              </a:spcAft>
              <a:buClr>
                <a:srgbClr val="00ABE7"/>
              </a:buClr>
              <a:buSzPct val="100000"/>
            </a:pPr>
            <a:r>
              <a:rPr lang="de-DE" sz="900" dirty="0">
                <a:solidFill>
                  <a:schemeClr val="bg1"/>
                </a:solidFill>
                <a:latin typeface="Tahoma" panose="020B0604030504040204" pitchFamily="34" charset="0"/>
              </a:rPr>
              <a:t>Wir empfehlen, die blauen Folien nur für Showpräsentationen, Pressekonferenzen etc. zu verwenden.</a:t>
            </a:r>
          </a:p>
          <a:p>
            <a:pPr>
              <a:spcAft>
                <a:spcPts val="300"/>
              </a:spcAft>
              <a:buClr>
                <a:srgbClr val="00ABE7"/>
              </a:buClr>
              <a:buSzPct val="100000"/>
            </a:pPr>
            <a:endParaRPr lang="de-DE" sz="900" dirty="0">
              <a:solidFill>
                <a:schemeClr val="bg1"/>
              </a:solidFill>
              <a:latin typeface="Tahoma" panose="020B0604030504040204" pitchFamily="34" charset="0"/>
            </a:endParaRPr>
          </a:p>
          <a:p>
            <a:pPr>
              <a:spcAft>
                <a:spcPts val="300"/>
              </a:spcAft>
              <a:buClr>
                <a:srgbClr val="00ABE7"/>
              </a:buClr>
              <a:buSzPct val="100000"/>
            </a:pPr>
            <a:r>
              <a:rPr lang="de-DE" sz="900" dirty="0">
                <a:solidFill>
                  <a:schemeClr val="bg1"/>
                </a:solidFill>
                <a:latin typeface="Tahoma" panose="020B0604030504040204" pitchFamily="34" charset="0"/>
              </a:rPr>
              <a:t>Bitten beachten Sie, dass die Funktion „Design Check“ vom Corporate </a:t>
            </a:r>
            <a:r>
              <a:rPr lang="de-DE" sz="900" dirty="0" err="1">
                <a:solidFill>
                  <a:schemeClr val="bg1"/>
                </a:solidFill>
                <a:latin typeface="Tahoma" panose="020B0604030504040204" pitchFamily="34" charset="0"/>
              </a:rPr>
              <a:t>Presenter</a:t>
            </a:r>
            <a:r>
              <a:rPr lang="de-DE" sz="900" dirty="0">
                <a:solidFill>
                  <a:schemeClr val="bg1"/>
                </a:solidFill>
                <a:latin typeface="Tahoma" panose="020B0604030504040204" pitchFamily="34" charset="0"/>
              </a:rPr>
              <a:t> die blauen Folien nicht richtig überprüfen kann. Bitte ignorieren Sie daher die Kommentare des Dienstes für Ihre blauen Folien und führen Sie die Anpassungen für die blauen Folien nicht durch.</a:t>
            </a:r>
          </a:p>
        </p:txBody>
      </p:sp>
      <p:sp>
        <p:nvSpPr>
          <p:cNvPr id="14" name="tk_24">
            <a:extLst>
              <a:ext uri="{FF2B5EF4-FFF2-40B4-BE49-F238E27FC236}">
                <a16:creationId xmlns:a16="http://schemas.microsoft.com/office/drawing/2014/main" id="{F7A1DB43-311A-4571-A21A-0F7BD0897603}"/>
              </a:ext>
            </a:extLst>
          </p:cNvPr>
          <p:cNvSpPr>
            <a:spLocks noChangeArrowheads="1"/>
          </p:cNvSpPr>
          <p:nvPr userDrawn="1"/>
        </p:nvSpPr>
        <p:spPr bwMode="auto">
          <a:xfrm>
            <a:off x="-2843772" y="2131833"/>
            <a:ext cx="2772000" cy="1728000"/>
          </a:xfrm>
          <a:prstGeom prst="rect">
            <a:avLst/>
          </a:prstGeom>
          <a:solidFill>
            <a:srgbClr val="DD0C29"/>
          </a:solidFill>
          <a:ln>
            <a:noFill/>
          </a:ln>
          <a:effectLst/>
        </p:spPr>
        <p:txBody>
          <a:bodyPr lIns="90000" tIns="90000" rIns="90000" bIns="90000" anchor="ctr"/>
          <a:lstStyle/>
          <a:p>
            <a:pPr>
              <a:spcAft>
                <a:spcPts val="300"/>
              </a:spcAft>
              <a:buClr>
                <a:srgbClr val="00ABE7"/>
              </a:buClr>
              <a:buSzPct val="100000"/>
            </a:pPr>
            <a:r>
              <a:rPr lang="de-DE" sz="1200" b="1" dirty="0" err="1">
                <a:solidFill>
                  <a:schemeClr val="bg1"/>
                </a:solidFill>
                <a:latin typeface="Tahoma" panose="020B0604030504040204" pitchFamily="34" charset="0"/>
              </a:rPr>
              <a:t>Important</a:t>
            </a:r>
            <a:r>
              <a:rPr lang="de-DE" sz="1200" b="1" dirty="0">
                <a:solidFill>
                  <a:schemeClr val="bg1"/>
                </a:solidFill>
                <a:latin typeface="Tahoma" panose="020B0604030504040204" pitchFamily="34" charset="0"/>
              </a:rPr>
              <a:t> </a:t>
            </a:r>
            <a:r>
              <a:rPr lang="de-DE" sz="1200" b="1" dirty="0" err="1">
                <a:solidFill>
                  <a:schemeClr val="bg1"/>
                </a:solidFill>
                <a:latin typeface="Tahoma" panose="020B0604030504040204" pitchFamily="34" charset="0"/>
              </a:rPr>
              <a:t>note</a:t>
            </a:r>
            <a:r>
              <a:rPr lang="de-DE" sz="1200" b="1" dirty="0">
                <a:solidFill>
                  <a:schemeClr val="bg1"/>
                </a:solidFill>
                <a:latin typeface="Tahoma" panose="020B0604030504040204" pitchFamily="34" charset="0"/>
              </a:rPr>
              <a:t>:</a:t>
            </a:r>
          </a:p>
          <a:p>
            <a:pPr>
              <a:spcAft>
                <a:spcPts val="300"/>
              </a:spcAft>
              <a:buClr>
                <a:srgbClr val="00ABE7"/>
              </a:buClr>
              <a:buSzPct val="100000"/>
            </a:pPr>
            <a:r>
              <a:rPr lang="en-US" sz="900" dirty="0">
                <a:solidFill>
                  <a:schemeClr val="bg1"/>
                </a:solidFill>
                <a:latin typeface="Tahoma" panose="020B0604030504040204" pitchFamily="34" charset="0"/>
              </a:rPr>
              <a:t>We recommend to use the blue slides only</a:t>
            </a:r>
            <a:br>
              <a:rPr lang="en-US" sz="900" dirty="0">
                <a:solidFill>
                  <a:schemeClr val="bg1"/>
                </a:solidFill>
                <a:latin typeface="Tahoma" panose="020B0604030504040204" pitchFamily="34" charset="0"/>
              </a:rPr>
            </a:br>
            <a:r>
              <a:rPr lang="en-US" sz="900" dirty="0">
                <a:solidFill>
                  <a:schemeClr val="bg1"/>
                </a:solidFill>
                <a:latin typeface="Tahoma" panose="020B0604030504040204" pitchFamily="34" charset="0"/>
              </a:rPr>
              <a:t>for show presentations, press conferences etc.</a:t>
            </a:r>
          </a:p>
          <a:p>
            <a:pPr>
              <a:spcAft>
                <a:spcPts val="300"/>
              </a:spcAft>
              <a:buClr>
                <a:srgbClr val="00ABE7"/>
              </a:buClr>
              <a:buSzPct val="100000"/>
            </a:pPr>
            <a:endParaRPr lang="en-US" sz="900" dirty="0">
              <a:solidFill>
                <a:schemeClr val="bg1"/>
              </a:solidFill>
              <a:latin typeface="Tahoma" panose="020B0604030504040204" pitchFamily="34" charset="0"/>
            </a:endParaRPr>
          </a:p>
          <a:p>
            <a:pPr>
              <a:spcAft>
                <a:spcPts val="300"/>
              </a:spcAft>
              <a:buClr>
                <a:srgbClr val="00ABE7"/>
              </a:buClr>
              <a:buSzPct val="100000"/>
            </a:pPr>
            <a:r>
              <a:rPr lang="en-US" sz="900" dirty="0">
                <a:solidFill>
                  <a:schemeClr val="bg1"/>
                </a:solidFill>
                <a:latin typeface="Tahoma" panose="020B0604030504040204" pitchFamily="34" charset="0"/>
              </a:rPr>
              <a:t>Please note that the function “Design Check” of </a:t>
            </a:r>
            <a:r>
              <a:rPr lang="de-DE" sz="900" dirty="0">
                <a:solidFill>
                  <a:schemeClr val="bg1"/>
                </a:solidFill>
                <a:latin typeface="Tahoma" panose="020B0604030504040204" pitchFamily="34" charset="0"/>
              </a:rPr>
              <a:t>Corporate </a:t>
            </a:r>
            <a:r>
              <a:rPr lang="de-DE" sz="900" dirty="0" err="1">
                <a:solidFill>
                  <a:schemeClr val="bg1"/>
                </a:solidFill>
                <a:latin typeface="Tahoma" panose="020B0604030504040204" pitchFamily="34" charset="0"/>
              </a:rPr>
              <a:t>Presenter</a:t>
            </a:r>
            <a:r>
              <a:rPr lang="en-US" sz="900" dirty="0">
                <a:solidFill>
                  <a:schemeClr val="bg1"/>
                </a:solidFill>
                <a:latin typeface="Tahoma" panose="020B0604030504040204" pitchFamily="34" charset="0"/>
              </a:rPr>
              <a:t> cannot do a correct check of the blue slides. So please ignore the comments of the service for your blue slides and do not make the adjustments for the blue slides.</a:t>
            </a:r>
          </a:p>
        </p:txBody>
      </p:sp>
      <p:sp>
        <p:nvSpPr>
          <p:cNvPr id="15" name="Textfeld 14" descr="NovaPathClassification"/>
          <p:cNvSpPr txBox="1"/>
          <p:nvPr userDrawn="1"/>
        </p:nvSpPr>
        <p:spPr>
          <a:xfrm>
            <a:off x="6269275" y="4889458"/>
            <a:ext cx="1260000" cy="108033"/>
          </a:xfrm>
          <a:prstGeom prst="rect">
            <a:avLst/>
          </a:prstGeom>
        </p:spPr>
        <p:txBody>
          <a:bodyPr vert="horz" lIns="0" tIns="0" rIns="0" bIns="0" rtlCol="0" anchor="ctr"/>
          <a:lstStyle>
            <a:defPPr>
              <a:defRPr lang="de-DE"/>
            </a:defPPr>
            <a:lvl1pPr>
              <a:defRPr sz="600"/>
            </a:lvl1pPr>
          </a:lstStyle>
          <a:p>
            <a:pPr lvl="0"/>
            <a:r>
              <a:rPr lang="en-US" noProof="0">
                <a:solidFill>
                  <a:schemeClr val="bg1"/>
                </a:solidFill>
              </a:rPr>
              <a:t>Internal</a:t>
            </a:r>
            <a:endParaRPr lang="en-US" noProof="0" dirty="0">
              <a:solidFill>
                <a:schemeClr val="bg1"/>
              </a:solidFill>
            </a:endParaRPr>
          </a:p>
        </p:txBody>
      </p:sp>
    </p:spTree>
    <p:extLst>
      <p:ext uri="{BB962C8B-B14F-4D97-AF65-F5344CB8AC3E}">
        <p14:creationId xmlns:p14="http://schemas.microsoft.com/office/powerpoint/2010/main" val="1058361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blue)">
    <p:spTree>
      <p:nvGrpSpPr>
        <p:cNvPr id="1" name=""/>
        <p:cNvGrpSpPr/>
        <p:nvPr/>
      </p:nvGrpSpPr>
      <p:grpSpPr>
        <a:xfrm>
          <a:off x="0" y="0"/>
          <a:ext cx="0" cy="0"/>
          <a:chOff x="0" y="0"/>
          <a:chExt cx="0" cy="0"/>
        </a:xfrm>
      </p:grpSpPr>
      <p:sp>
        <p:nvSpPr>
          <p:cNvPr id="5" name="Rechteck 4"/>
          <p:cNvSpPr/>
          <p:nvPr userDrawn="1"/>
        </p:nvSpPr>
        <p:spPr>
          <a:xfrm>
            <a:off x="0" y="0"/>
            <a:ext cx="9144000" cy="5145988"/>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3" name="Fußzeilenplatzhalter 2"/>
          <p:cNvSpPr>
            <a:spLocks noGrp="1"/>
          </p:cNvSpPr>
          <p:nvPr>
            <p:ph type="ftr" sz="quarter" idx="11"/>
          </p:nvPr>
        </p:nvSpPr>
        <p:spPr/>
        <p:txBody>
          <a:bodyPr/>
          <a:lstStyle>
            <a:lvl1pPr>
              <a:defRPr>
                <a:solidFill>
                  <a:schemeClr val="bg1"/>
                </a:solidFill>
              </a:defRPr>
            </a:lvl1pPr>
          </a:lstStyle>
          <a:p>
            <a:endParaRPr lang="de-DE" dirty="0"/>
          </a:p>
        </p:txBody>
      </p:sp>
      <p:sp>
        <p:nvSpPr>
          <p:cNvPr id="4" name="Foliennummernplatzhalter 3"/>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grpSp>
        <p:nvGrpSpPr>
          <p:cNvPr id="6" name="Gruppieren 5"/>
          <p:cNvGrpSpPr/>
          <p:nvPr userDrawn="1"/>
        </p:nvGrpSpPr>
        <p:grpSpPr>
          <a:xfrm>
            <a:off x="360002" y="4723759"/>
            <a:ext cx="8424000" cy="366466"/>
            <a:chOff x="360001" y="4722299"/>
            <a:chExt cx="8424000" cy="366353"/>
          </a:xfrm>
        </p:grpSpPr>
        <p:sp>
          <p:nvSpPr>
            <p:cNvPr id="7" name="Text Box 10"/>
            <p:cNvSpPr txBox="1">
              <a:spLocks noChangeArrowheads="1"/>
            </p:cNvSpPr>
            <p:nvPr userDrawn="1"/>
          </p:nvSpPr>
          <p:spPr bwMode="black">
            <a:xfrm>
              <a:off x="7607032" y="4893356"/>
              <a:ext cx="900000" cy="10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8" name="Gerade Verbindung 7"/>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2" name="tk_24">
            <a:extLst>
              <a:ext uri="{FF2B5EF4-FFF2-40B4-BE49-F238E27FC236}">
                <a16:creationId xmlns:a16="http://schemas.microsoft.com/office/drawing/2014/main" id="{7610BEED-2F24-48E1-A70F-D1C9CF3BE67F}"/>
              </a:ext>
            </a:extLst>
          </p:cNvPr>
          <p:cNvSpPr>
            <a:spLocks noChangeArrowheads="1"/>
          </p:cNvSpPr>
          <p:nvPr userDrawn="1"/>
        </p:nvSpPr>
        <p:spPr bwMode="auto">
          <a:xfrm>
            <a:off x="-2854672" y="-15359"/>
            <a:ext cx="2772000" cy="1944000"/>
          </a:xfrm>
          <a:prstGeom prst="rect">
            <a:avLst/>
          </a:prstGeom>
          <a:solidFill>
            <a:srgbClr val="DD0C29"/>
          </a:solidFill>
          <a:ln>
            <a:noFill/>
          </a:ln>
          <a:effectLst/>
        </p:spPr>
        <p:txBody>
          <a:bodyPr lIns="90000" tIns="90000" rIns="90000" bIns="90000" anchor="ctr"/>
          <a:lstStyle/>
          <a:p>
            <a:pPr>
              <a:spcAft>
                <a:spcPts val="300"/>
              </a:spcAft>
              <a:buClr>
                <a:srgbClr val="00ABE7"/>
              </a:buClr>
              <a:buSzPct val="100000"/>
            </a:pPr>
            <a:r>
              <a:rPr lang="de-DE" sz="1200" b="1" dirty="0">
                <a:solidFill>
                  <a:schemeClr val="bg1"/>
                </a:solidFill>
                <a:latin typeface="Tahoma" panose="020B0604030504040204" pitchFamily="34" charset="0"/>
              </a:rPr>
              <a:t>Wichtiger Hinweis:</a:t>
            </a:r>
          </a:p>
          <a:p>
            <a:pPr>
              <a:spcAft>
                <a:spcPts val="300"/>
              </a:spcAft>
              <a:buClr>
                <a:srgbClr val="00ABE7"/>
              </a:buClr>
              <a:buSzPct val="100000"/>
            </a:pPr>
            <a:r>
              <a:rPr lang="de-DE" sz="900" dirty="0">
                <a:solidFill>
                  <a:schemeClr val="bg1"/>
                </a:solidFill>
                <a:latin typeface="Tahoma" panose="020B0604030504040204" pitchFamily="34" charset="0"/>
              </a:rPr>
              <a:t>Wir empfehlen, die blauen Folien nur für Showpräsentationen, Pressekonferenzen etc. zu verwenden.</a:t>
            </a:r>
          </a:p>
          <a:p>
            <a:pPr>
              <a:spcAft>
                <a:spcPts val="300"/>
              </a:spcAft>
              <a:buClr>
                <a:srgbClr val="00ABE7"/>
              </a:buClr>
              <a:buSzPct val="100000"/>
            </a:pPr>
            <a:endParaRPr lang="de-DE" sz="900" dirty="0">
              <a:solidFill>
                <a:schemeClr val="bg1"/>
              </a:solidFill>
              <a:latin typeface="Tahoma" panose="020B0604030504040204" pitchFamily="34" charset="0"/>
            </a:endParaRPr>
          </a:p>
          <a:p>
            <a:pPr>
              <a:spcAft>
                <a:spcPts val="300"/>
              </a:spcAft>
              <a:buClr>
                <a:srgbClr val="00ABE7"/>
              </a:buClr>
              <a:buSzPct val="100000"/>
            </a:pPr>
            <a:r>
              <a:rPr lang="de-DE" sz="900" dirty="0">
                <a:solidFill>
                  <a:schemeClr val="bg1"/>
                </a:solidFill>
                <a:latin typeface="Tahoma" panose="020B0604030504040204" pitchFamily="34" charset="0"/>
              </a:rPr>
              <a:t>Bitten beachten Sie, dass die Funktion „Design Check“ vom Corporate </a:t>
            </a:r>
            <a:r>
              <a:rPr lang="de-DE" sz="900" dirty="0" err="1">
                <a:solidFill>
                  <a:schemeClr val="bg1"/>
                </a:solidFill>
                <a:latin typeface="Tahoma" panose="020B0604030504040204" pitchFamily="34" charset="0"/>
              </a:rPr>
              <a:t>Presenter</a:t>
            </a:r>
            <a:r>
              <a:rPr lang="de-DE" sz="900" dirty="0">
                <a:solidFill>
                  <a:schemeClr val="bg1"/>
                </a:solidFill>
                <a:latin typeface="Tahoma" panose="020B0604030504040204" pitchFamily="34" charset="0"/>
              </a:rPr>
              <a:t> die blauen Folien nicht richtig überprüfen kann. Bitte ignorieren Sie daher die Kommentare des Dienstes für Ihre blauen Folien und führen Sie die Anpassungen für die blauen Folien nicht durch.</a:t>
            </a:r>
          </a:p>
        </p:txBody>
      </p:sp>
      <p:sp>
        <p:nvSpPr>
          <p:cNvPr id="13" name="tk_24">
            <a:extLst>
              <a:ext uri="{FF2B5EF4-FFF2-40B4-BE49-F238E27FC236}">
                <a16:creationId xmlns:a16="http://schemas.microsoft.com/office/drawing/2014/main" id="{F7A1DB43-311A-4571-A21A-0F7BD0897603}"/>
              </a:ext>
            </a:extLst>
          </p:cNvPr>
          <p:cNvSpPr>
            <a:spLocks noChangeArrowheads="1"/>
          </p:cNvSpPr>
          <p:nvPr userDrawn="1"/>
        </p:nvSpPr>
        <p:spPr bwMode="auto">
          <a:xfrm>
            <a:off x="-2843772" y="2131833"/>
            <a:ext cx="2772000" cy="1728000"/>
          </a:xfrm>
          <a:prstGeom prst="rect">
            <a:avLst/>
          </a:prstGeom>
          <a:solidFill>
            <a:srgbClr val="DD0C29"/>
          </a:solidFill>
          <a:ln>
            <a:noFill/>
          </a:ln>
          <a:effectLst/>
        </p:spPr>
        <p:txBody>
          <a:bodyPr lIns="90000" tIns="90000" rIns="90000" bIns="90000" anchor="ctr"/>
          <a:lstStyle/>
          <a:p>
            <a:pPr>
              <a:spcAft>
                <a:spcPts val="300"/>
              </a:spcAft>
              <a:buClr>
                <a:srgbClr val="00ABE7"/>
              </a:buClr>
              <a:buSzPct val="100000"/>
            </a:pPr>
            <a:r>
              <a:rPr lang="de-DE" sz="1200" b="1" dirty="0" err="1">
                <a:solidFill>
                  <a:schemeClr val="bg1"/>
                </a:solidFill>
                <a:latin typeface="Tahoma" panose="020B0604030504040204" pitchFamily="34" charset="0"/>
              </a:rPr>
              <a:t>Important</a:t>
            </a:r>
            <a:r>
              <a:rPr lang="de-DE" sz="1200" b="1" dirty="0">
                <a:solidFill>
                  <a:schemeClr val="bg1"/>
                </a:solidFill>
                <a:latin typeface="Tahoma" panose="020B0604030504040204" pitchFamily="34" charset="0"/>
              </a:rPr>
              <a:t> </a:t>
            </a:r>
            <a:r>
              <a:rPr lang="de-DE" sz="1200" b="1" dirty="0" err="1">
                <a:solidFill>
                  <a:schemeClr val="bg1"/>
                </a:solidFill>
                <a:latin typeface="Tahoma" panose="020B0604030504040204" pitchFamily="34" charset="0"/>
              </a:rPr>
              <a:t>note</a:t>
            </a:r>
            <a:r>
              <a:rPr lang="de-DE" sz="1200" b="1" dirty="0">
                <a:solidFill>
                  <a:schemeClr val="bg1"/>
                </a:solidFill>
                <a:latin typeface="Tahoma" panose="020B0604030504040204" pitchFamily="34" charset="0"/>
              </a:rPr>
              <a:t>:</a:t>
            </a:r>
          </a:p>
          <a:p>
            <a:pPr>
              <a:spcAft>
                <a:spcPts val="300"/>
              </a:spcAft>
              <a:buClr>
                <a:srgbClr val="00ABE7"/>
              </a:buClr>
              <a:buSzPct val="100000"/>
            </a:pPr>
            <a:r>
              <a:rPr lang="en-US" sz="900" dirty="0">
                <a:solidFill>
                  <a:schemeClr val="bg1"/>
                </a:solidFill>
                <a:latin typeface="Tahoma" panose="020B0604030504040204" pitchFamily="34" charset="0"/>
              </a:rPr>
              <a:t>We recommend to use the blue slides only</a:t>
            </a:r>
            <a:br>
              <a:rPr lang="en-US" sz="900" dirty="0">
                <a:solidFill>
                  <a:schemeClr val="bg1"/>
                </a:solidFill>
                <a:latin typeface="Tahoma" panose="020B0604030504040204" pitchFamily="34" charset="0"/>
              </a:rPr>
            </a:br>
            <a:r>
              <a:rPr lang="en-US" sz="900" dirty="0">
                <a:solidFill>
                  <a:schemeClr val="bg1"/>
                </a:solidFill>
                <a:latin typeface="Tahoma" panose="020B0604030504040204" pitchFamily="34" charset="0"/>
              </a:rPr>
              <a:t>for show presentations, press conferences etc.</a:t>
            </a:r>
          </a:p>
          <a:p>
            <a:pPr>
              <a:spcAft>
                <a:spcPts val="300"/>
              </a:spcAft>
              <a:buClr>
                <a:srgbClr val="00ABE7"/>
              </a:buClr>
              <a:buSzPct val="100000"/>
            </a:pPr>
            <a:endParaRPr lang="en-US" sz="900" dirty="0">
              <a:solidFill>
                <a:schemeClr val="bg1"/>
              </a:solidFill>
              <a:latin typeface="Tahoma" panose="020B0604030504040204" pitchFamily="34" charset="0"/>
            </a:endParaRPr>
          </a:p>
          <a:p>
            <a:pPr>
              <a:spcAft>
                <a:spcPts val="300"/>
              </a:spcAft>
              <a:buClr>
                <a:srgbClr val="00ABE7"/>
              </a:buClr>
              <a:buSzPct val="100000"/>
            </a:pPr>
            <a:r>
              <a:rPr lang="en-US" sz="900" dirty="0">
                <a:solidFill>
                  <a:schemeClr val="bg1"/>
                </a:solidFill>
                <a:latin typeface="Tahoma" panose="020B0604030504040204" pitchFamily="34" charset="0"/>
              </a:rPr>
              <a:t>Please note that the function “Design Check” of </a:t>
            </a:r>
            <a:r>
              <a:rPr lang="de-DE" sz="900" dirty="0">
                <a:solidFill>
                  <a:schemeClr val="bg1"/>
                </a:solidFill>
                <a:latin typeface="Tahoma" panose="020B0604030504040204" pitchFamily="34" charset="0"/>
              </a:rPr>
              <a:t>Corporate </a:t>
            </a:r>
            <a:r>
              <a:rPr lang="de-DE" sz="900" dirty="0" err="1">
                <a:solidFill>
                  <a:schemeClr val="bg1"/>
                </a:solidFill>
                <a:latin typeface="Tahoma" panose="020B0604030504040204" pitchFamily="34" charset="0"/>
              </a:rPr>
              <a:t>Presenter</a:t>
            </a:r>
            <a:r>
              <a:rPr lang="en-US" sz="900" dirty="0">
                <a:solidFill>
                  <a:schemeClr val="bg1"/>
                </a:solidFill>
                <a:latin typeface="Tahoma" panose="020B0604030504040204" pitchFamily="34" charset="0"/>
              </a:rPr>
              <a:t> cannot do a correct check of the blue slides. So please ignore the comments of the service for your blue slides and do not make the adjustments for the blue slides.</a:t>
            </a:r>
          </a:p>
        </p:txBody>
      </p:sp>
      <p:sp>
        <p:nvSpPr>
          <p:cNvPr id="14" name="Textfeld 13" descr="NovaPathClassification"/>
          <p:cNvSpPr txBox="1"/>
          <p:nvPr userDrawn="1"/>
        </p:nvSpPr>
        <p:spPr>
          <a:xfrm>
            <a:off x="6269275" y="4889458"/>
            <a:ext cx="1260000" cy="108033"/>
          </a:xfrm>
          <a:prstGeom prst="rect">
            <a:avLst/>
          </a:prstGeom>
        </p:spPr>
        <p:txBody>
          <a:bodyPr vert="horz" lIns="0" tIns="0" rIns="0" bIns="0" rtlCol="0" anchor="ctr"/>
          <a:lstStyle>
            <a:defPPr>
              <a:defRPr lang="de-DE"/>
            </a:defPPr>
            <a:lvl1pPr>
              <a:defRPr sz="600"/>
            </a:lvl1pPr>
          </a:lstStyle>
          <a:p>
            <a:pPr lvl="0"/>
            <a:r>
              <a:rPr lang="en-US" noProof="0">
                <a:solidFill>
                  <a:schemeClr val="bg1"/>
                </a:solidFill>
              </a:rPr>
              <a:t>Internal</a:t>
            </a:r>
            <a:endParaRPr lang="en-US" noProof="0" dirty="0">
              <a:solidFill>
                <a:schemeClr val="bg1"/>
              </a:solidFill>
            </a:endParaRPr>
          </a:p>
        </p:txBody>
      </p:sp>
    </p:spTree>
    <p:extLst>
      <p:ext uri="{BB962C8B-B14F-4D97-AF65-F5344CB8AC3E}">
        <p14:creationId xmlns:p14="http://schemas.microsoft.com/office/powerpoint/2010/main" val="141129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414823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360363" y="144001"/>
            <a:ext cx="8424001" cy="594000"/>
          </a:xfrm>
        </p:spPr>
        <p:txBody>
          <a:bodyPr/>
          <a:lstStyle/>
          <a:p>
            <a:r>
              <a:rPr lang="en-US"/>
              <a:t>Click to edit Master title style</a:t>
            </a:r>
            <a:endParaRPr lang="de-DE" dirty="0"/>
          </a:p>
        </p:txBody>
      </p:sp>
      <p:sp>
        <p:nvSpPr>
          <p:cNvPr id="3" name="Inhaltsplatzhalter 2"/>
          <p:cNvSpPr>
            <a:spLocks noGrp="1"/>
          </p:cNvSpPr>
          <p:nvPr>
            <p:ph idx="1"/>
          </p:nvPr>
        </p:nvSpPr>
        <p:spPr>
          <a:xfrm>
            <a:off x="360004" y="864268"/>
            <a:ext cx="4122737" cy="3781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3"/>
          <p:cNvSpPr>
            <a:spLocks noGrp="1"/>
          </p:cNvSpPr>
          <p:nvPr>
            <p:ph idx="13"/>
          </p:nvPr>
        </p:nvSpPr>
        <p:spPr>
          <a:xfrm>
            <a:off x="4661096" y="864268"/>
            <a:ext cx="4122000" cy="3781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263409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Inhaltsplatzhalter 1"/>
          <p:cNvSpPr>
            <a:spLocks noGrp="1"/>
          </p:cNvSpPr>
          <p:nvPr>
            <p:ph idx="1"/>
          </p:nvPr>
        </p:nvSpPr>
        <p:spPr bwMode="gray">
          <a:xfrm>
            <a:off x="360001" y="864268"/>
            <a:ext cx="2700000" cy="37811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Inhaltsplatzhalter 2"/>
          <p:cNvSpPr>
            <a:spLocks noGrp="1"/>
          </p:cNvSpPr>
          <p:nvPr>
            <p:ph idx="13"/>
          </p:nvPr>
        </p:nvSpPr>
        <p:spPr bwMode="gray">
          <a:xfrm>
            <a:off x="3222002" y="864268"/>
            <a:ext cx="2700000" cy="37811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3"/>
          <p:cNvSpPr>
            <a:spLocks noGrp="1"/>
          </p:cNvSpPr>
          <p:nvPr>
            <p:ph sz="quarter" idx="14"/>
          </p:nvPr>
        </p:nvSpPr>
        <p:spPr>
          <a:xfrm>
            <a:off x="6084002" y="864268"/>
            <a:ext cx="2700000" cy="3781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76962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Inhaltsplatzhalter 1"/>
          <p:cNvSpPr>
            <a:spLocks noGrp="1"/>
          </p:cNvSpPr>
          <p:nvPr>
            <p:ph idx="1"/>
          </p:nvPr>
        </p:nvSpPr>
        <p:spPr bwMode="gray">
          <a:xfrm>
            <a:off x="360002" y="864266"/>
            <a:ext cx="4122737" cy="18005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Inhaltsplatzhalter 2"/>
          <p:cNvSpPr>
            <a:spLocks noGrp="1"/>
          </p:cNvSpPr>
          <p:nvPr>
            <p:ph idx="13"/>
          </p:nvPr>
        </p:nvSpPr>
        <p:spPr bwMode="gray">
          <a:xfrm>
            <a:off x="4660361" y="864267"/>
            <a:ext cx="4122737" cy="18005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3"/>
          <p:cNvSpPr>
            <a:spLocks noGrp="1"/>
          </p:cNvSpPr>
          <p:nvPr>
            <p:ph sz="quarter" idx="14"/>
          </p:nvPr>
        </p:nvSpPr>
        <p:spPr>
          <a:xfrm>
            <a:off x="360002" y="2844878"/>
            <a:ext cx="4122737" cy="1800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Inhaltsplatzhalter 4"/>
          <p:cNvSpPr>
            <a:spLocks noGrp="1"/>
          </p:cNvSpPr>
          <p:nvPr>
            <p:ph sz="quarter" idx="15"/>
          </p:nvPr>
        </p:nvSpPr>
        <p:spPr>
          <a:xfrm>
            <a:off x="4660361" y="2844878"/>
            <a:ext cx="4122737" cy="1800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941755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ix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Inhaltsplatzhalter 1"/>
          <p:cNvSpPr>
            <a:spLocks noGrp="1"/>
          </p:cNvSpPr>
          <p:nvPr>
            <p:ph idx="1"/>
          </p:nvPr>
        </p:nvSpPr>
        <p:spPr bwMode="gray">
          <a:xfrm>
            <a:off x="360001" y="864267"/>
            <a:ext cx="2700000" cy="18005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Inhaltsplatzhalter 2"/>
          <p:cNvSpPr>
            <a:spLocks noGrp="1"/>
          </p:cNvSpPr>
          <p:nvPr>
            <p:ph idx="13"/>
          </p:nvPr>
        </p:nvSpPr>
        <p:spPr bwMode="gray">
          <a:xfrm>
            <a:off x="3222002" y="864267"/>
            <a:ext cx="2700000" cy="18005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3"/>
          <p:cNvSpPr>
            <a:spLocks noGrp="1"/>
          </p:cNvSpPr>
          <p:nvPr>
            <p:ph sz="quarter" idx="14"/>
          </p:nvPr>
        </p:nvSpPr>
        <p:spPr>
          <a:xfrm>
            <a:off x="6084002" y="864267"/>
            <a:ext cx="2700000" cy="1800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Inhaltsplatzhalter 4"/>
          <p:cNvSpPr>
            <a:spLocks noGrp="1"/>
          </p:cNvSpPr>
          <p:nvPr>
            <p:ph sz="quarter" idx="15"/>
          </p:nvPr>
        </p:nvSpPr>
        <p:spPr>
          <a:xfrm>
            <a:off x="360001" y="2844878"/>
            <a:ext cx="2700000" cy="1800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9" name="Inhaltsplatzhalter 5"/>
          <p:cNvSpPr>
            <a:spLocks noGrp="1"/>
          </p:cNvSpPr>
          <p:nvPr>
            <p:ph sz="quarter" idx="16"/>
          </p:nvPr>
        </p:nvSpPr>
        <p:spPr>
          <a:xfrm>
            <a:off x="3222002" y="2844654"/>
            <a:ext cx="2700000" cy="18007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Inhaltsplatzhalter 6"/>
          <p:cNvSpPr>
            <a:spLocks noGrp="1"/>
          </p:cNvSpPr>
          <p:nvPr>
            <p:ph sz="quarter" idx="17"/>
          </p:nvPr>
        </p:nvSpPr>
        <p:spPr>
          <a:xfrm>
            <a:off x="6084002" y="2844654"/>
            <a:ext cx="2700000" cy="18007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166009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8" name="Rechteck 7"/>
          <p:cNvSpPr/>
          <p:nvPr/>
        </p:nvSpPr>
        <p:spPr>
          <a:xfrm>
            <a:off x="340818" y="4709400"/>
            <a:ext cx="4610366" cy="36011"/>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91" tIns="89991" rIns="89991" bIns="89991" numCol="1" spcCol="0" rtlCol="0" fromWordArt="0" anchor="ctr" anchorCtr="0" forceAA="0" compatLnSpc="1">
            <a:prstTxWarp prst="textNoShape">
              <a:avLst/>
            </a:prstTxWarp>
            <a:noAutofit/>
          </a:bodyPr>
          <a:lstStyle/>
          <a:p>
            <a:pPr algn="ctr" fontAlgn="base">
              <a:lnSpc>
                <a:spcPts val="1699"/>
              </a:lnSpc>
              <a:spcBef>
                <a:spcPts val="840"/>
              </a:spcBef>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a:xfrm>
            <a:off x="360362" y="144044"/>
            <a:ext cx="4122000" cy="1008706"/>
          </a:xfrm>
        </p:spPr>
        <p:txBody>
          <a:bodyPr/>
          <a:lstStyle/>
          <a:p>
            <a:r>
              <a:rPr lang="en-US"/>
              <a:t>Click to edit Master title style</a:t>
            </a:r>
            <a:endParaRPr lang="de-DE" dirty="0"/>
          </a:p>
        </p:txBody>
      </p:sp>
      <p:sp>
        <p:nvSpPr>
          <p:cNvPr id="3" name="Fußzeilenplatzhalter 2"/>
          <p:cNvSpPr>
            <a:spLocks noGrp="1"/>
          </p:cNvSpPr>
          <p:nvPr>
            <p:ph type="ftr" sz="quarter" idx="10"/>
          </p:nvPr>
        </p:nvSpPr>
        <p:spPr>
          <a:xfrm>
            <a:off x="929391" y="4892162"/>
            <a:ext cx="3564000" cy="108033"/>
          </a:xfrm>
        </p:spPr>
        <p:txBody>
          <a:bodyPr/>
          <a:lstStyle/>
          <a:p>
            <a:pPr>
              <a:lnSpc>
                <a:spcPts val="800"/>
              </a:lnSpc>
            </a:pPr>
            <a:endParaRPr>
              <a:solidFill>
                <a:srgbClr val="000000"/>
              </a:solidFill>
            </a:endParaRPr>
          </a:p>
        </p:txBody>
      </p:sp>
      <p:sp>
        <p:nvSpPr>
          <p:cNvPr id="6" name="Inhaltsplatzhalter 2"/>
          <p:cNvSpPr>
            <a:spLocks noGrp="1"/>
          </p:cNvSpPr>
          <p:nvPr>
            <p:ph idx="1"/>
          </p:nvPr>
        </p:nvSpPr>
        <p:spPr bwMode="gray">
          <a:xfrm>
            <a:off x="360002" y="1404433"/>
            <a:ext cx="4122737" cy="3241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Bildplatzhalter 2"/>
          <p:cNvSpPr>
            <a:spLocks noGrp="1"/>
          </p:cNvSpPr>
          <p:nvPr>
            <p:ph type="pic" sz="quarter" idx="12"/>
          </p:nvPr>
        </p:nvSpPr>
        <p:spPr>
          <a:xfrm>
            <a:off x="4661096" y="0"/>
            <a:ext cx="4482904" cy="5145088"/>
          </a:xfrm>
          <a:solidFill>
            <a:schemeClr val="bg2"/>
          </a:solidFill>
        </p:spPr>
        <p:txBody>
          <a:bodyPr/>
          <a:lstStyle/>
          <a:p>
            <a:r>
              <a:rPr lang="en-US"/>
              <a:t>Click icon to add picture</a:t>
            </a:r>
            <a:endParaRPr lang="de-DE"/>
          </a:p>
        </p:txBody>
      </p:sp>
      <p:sp>
        <p:nvSpPr>
          <p:cNvPr id="4" name="Foliennummernplatzhalter 3"/>
          <p:cNvSpPr>
            <a:spLocks noGrp="1"/>
          </p:cNvSpPr>
          <p:nvPr>
            <p:ph type="sldNum" sz="quarter" idx="11"/>
          </p:nvPr>
        </p:nvSpPr>
        <p:spPr/>
        <p:txBody>
          <a:bodyPr/>
          <a:lstStyle>
            <a:lvl1pPr>
              <a:defRPr>
                <a:solidFill>
                  <a:schemeClr val="bg1"/>
                </a:solidFill>
              </a:defRPr>
            </a:lvl1pPr>
          </a:lstStyle>
          <a:p>
            <a:pPr algn="r">
              <a:lnSpc>
                <a:spcPts val="800"/>
              </a:lnSpc>
            </a:pPr>
            <a:fld id="{D985BC7C-F6A2-4FED-9217-735A5E10A319}" type="slidenum">
              <a:rPr smtClean="0">
                <a:solidFill>
                  <a:srgbClr val="FFFFFF"/>
                </a:solidFill>
              </a:rPr>
              <a:pPr algn="r">
                <a:lnSpc>
                  <a:spcPts val="800"/>
                </a:lnSpc>
              </a:pPr>
              <a:t>‹#›</a:t>
            </a:fld>
            <a:endParaRPr>
              <a:solidFill>
                <a:srgbClr val="FFFFFF"/>
              </a:solidFill>
            </a:endParaRPr>
          </a:p>
        </p:txBody>
      </p:sp>
      <p:cxnSp>
        <p:nvCxnSpPr>
          <p:cNvPr id="13" name="Gerade Verbindung 8"/>
          <p:cNvCxnSpPr/>
          <p:nvPr userDrawn="1"/>
        </p:nvCxnSpPr>
        <p:spPr>
          <a:xfrm>
            <a:off x="360003" y="4723758"/>
            <a:ext cx="4122737" cy="53"/>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14" name="Textfeld 9"/>
          <p:cNvSpPr txBox="1">
            <a:spLocks noChangeArrowheads="1"/>
          </p:cNvSpPr>
          <p:nvPr userDrawn="1"/>
        </p:nvSpPr>
        <p:spPr bwMode="auto">
          <a:xfrm>
            <a:off x="-2188873" y="0"/>
            <a:ext cx="2103150" cy="2340722"/>
          </a:xfrm>
          <a:prstGeom prst="rect">
            <a:avLst/>
          </a:prstGeom>
          <a:solidFill>
            <a:srgbClr val="DD0C29"/>
          </a:solidFill>
          <a:ln>
            <a:noFill/>
          </a:ln>
        </p:spPr>
        <p:txBody>
          <a:bodyPr wrap="square" lIns="35996" tIns="35996" rIns="35996" bIns="35996">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 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5" name="Textfeld 11"/>
          <p:cNvSpPr txBox="1">
            <a:spLocks noChangeArrowheads="1"/>
          </p:cNvSpPr>
          <p:nvPr userDrawn="1"/>
        </p:nvSpPr>
        <p:spPr bwMode="auto">
          <a:xfrm>
            <a:off x="-2188873" y="2404687"/>
            <a:ext cx="2103150" cy="2340722"/>
          </a:xfrm>
          <a:prstGeom prst="rect">
            <a:avLst/>
          </a:prstGeom>
          <a:solidFill>
            <a:srgbClr val="DD0C29"/>
          </a:solidFill>
          <a:ln>
            <a:noFill/>
          </a:ln>
        </p:spPr>
        <p:txBody>
          <a:bodyPr wrap="square" lIns="35996" tIns="35996" rIns="35996" bIns="35996">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4184862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two pictures">
    <p:spTree>
      <p:nvGrpSpPr>
        <p:cNvPr id="1" name=""/>
        <p:cNvGrpSpPr/>
        <p:nvPr/>
      </p:nvGrpSpPr>
      <p:grpSpPr>
        <a:xfrm>
          <a:off x="0" y="0"/>
          <a:ext cx="0" cy="0"/>
          <a:chOff x="0" y="0"/>
          <a:chExt cx="0" cy="0"/>
        </a:xfrm>
      </p:grpSpPr>
      <p:sp>
        <p:nvSpPr>
          <p:cNvPr id="9" name="Rechteck 8"/>
          <p:cNvSpPr/>
          <p:nvPr/>
        </p:nvSpPr>
        <p:spPr>
          <a:xfrm>
            <a:off x="340818" y="4709400"/>
            <a:ext cx="4610366" cy="36011"/>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91" tIns="89991" rIns="89991" bIns="89991" numCol="1" spcCol="0" rtlCol="0" fromWordArt="0" anchor="ctr" anchorCtr="0" forceAA="0" compatLnSpc="1">
            <a:prstTxWarp prst="textNoShape">
              <a:avLst/>
            </a:prstTxWarp>
            <a:noAutofit/>
          </a:bodyPr>
          <a:lstStyle/>
          <a:p>
            <a:pPr algn="ctr" fontAlgn="base">
              <a:lnSpc>
                <a:spcPts val="1699"/>
              </a:lnSpc>
              <a:spcBef>
                <a:spcPts val="840"/>
              </a:spcBef>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a:xfrm>
            <a:off x="360362" y="144044"/>
            <a:ext cx="4122000" cy="1008706"/>
          </a:xfrm>
        </p:spPr>
        <p:txBody>
          <a:bodyPr/>
          <a:lstStyle/>
          <a:p>
            <a:r>
              <a:rPr lang="en-US"/>
              <a:t>Click to edit Master title style</a:t>
            </a:r>
            <a:endParaRPr lang="de-DE" dirty="0"/>
          </a:p>
        </p:txBody>
      </p:sp>
      <p:sp>
        <p:nvSpPr>
          <p:cNvPr id="3" name="Fußzeilenplatzhalter 2"/>
          <p:cNvSpPr>
            <a:spLocks noGrp="1"/>
          </p:cNvSpPr>
          <p:nvPr>
            <p:ph type="ftr" sz="quarter" idx="10"/>
          </p:nvPr>
        </p:nvSpPr>
        <p:spPr>
          <a:xfrm>
            <a:off x="929391" y="4892162"/>
            <a:ext cx="3563234" cy="108033"/>
          </a:xfrm>
        </p:spPr>
        <p:txBody>
          <a:bodyPr/>
          <a:lstStyle/>
          <a:p>
            <a:pPr>
              <a:lnSpc>
                <a:spcPts val="800"/>
              </a:lnSpc>
            </a:pPr>
            <a:endParaRPr>
              <a:solidFill>
                <a:srgbClr val="000000"/>
              </a:solidFill>
            </a:endParaRPr>
          </a:p>
        </p:txBody>
      </p:sp>
      <p:sp>
        <p:nvSpPr>
          <p:cNvPr id="5" name="Inhaltsplatzhalter 2"/>
          <p:cNvSpPr>
            <a:spLocks noGrp="1"/>
          </p:cNvSpPr>
          <p:nvPr>
            <p:ph idx="1"/>
          </p:nvPr>
        </p:nvSpPr>
        <p:spPr bwMode="gray">
          <a:xfrm>
            <a:off x="360002" y="1404433"/>
            <a:ext cx="4122737" cy="3241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Bildplatzhalter 1"/>
          <p:cNvSpPr>
            <a:spLocks noGrp="1"/>
          </p:cNvSpPr>
          <p:nvPr>
            <p:ph type="pic" sz="quarter" idx="12"/>
          </p:nvPr>
        </p:nvSpPr>
        <p:spPr>
          <a:xfrm>
            <a:off x="4661096" y="1"/>
            <a:ext cx="4482904" cy="2574795"/>
          </a:xfrm>
          <a:solidFill>
            <a:schemeClr val="bg2"/>
          </a:solidFill>
        </p:spPr>
        <p:txBody>
          <a:bodyPr/>
          <a:lstStyle/>
          <a:p>
            <a:r>
              <a:rPr lang="en-US"/>
              <a:t>Click icon to add picture</a:t>
            </a:r>
            <a:endParaRPr lang="de-DE"/>
          </a:p>
        </p:txBody>
      </p:sp>
      <p:sp>
        <p:nvSpPr>
          <p:cNvPr id="8" name="Bildplatzhalter 2"/>
          <p:cNvSpPr>
            <a:spLocks noGrp="1"/>
          </p:cNvSpPr>
          <p:nvPr>
            <p:ph type="pic" sz="quarter" idx="13"/>
          </p:nvPr>
        </p:nvSpPr>
        <p:spPr>
          <a:xfrm>
            <a:off x="4661096" y="2574796"/>
            <a:ext cx="4482904" cy="2574795"/>
          </a:xfrm>
          <a:solidFill>
            <a:schemeClr val="bg2"/>
          </a:solidFill>
        </p:spPr>
        <p:txBody>
          <a:bodyPr/>
          <a:lstStyle/>
          <a:p>
            <a:r>
              <a:rPr lang="en-US"/>
              <a:t>Click icon to add picture</a:t>
            </a:r>
            <a:endParaRPr lang="de-DE"/>
          </a:p>
        </p:txBody>
      </p:sp>
      <p:sp>
        <p:nvSpPr>
          <p:cNvPr id="4" name="Foliennummernplatzhalter 3"/>
          <p:cNvSpPr>
            <a:spLocks noGrp="1"/>
          </p:cNvSpPr>
          <p:nvPr>
            <p:ph type="sldNum" sz="quarter" idx="11"/>
          </p:nvPr>
        </p:nvSpPr>
        <p:spPr/>
        <p:txBody>
          <a:bodyPr/>
          <a:lstStyle>
            <a:lvl1pPr>
              <a:defRPr>
                <a:solidFill>
                  <a:schemeClr val="bg1"/>
                </a:solidFill>
              </a:defRPr>
            </a:lvl1pPr>
          </a:lstStyle>
          <a:p>
            <a:pPr algn="r">
              <a:lnSpc>
                <a:spcPts val="800"/>
              </a:lnSpc>
            </a:pPr>
            <a:fld id="{D985BC7C-F6A2-4FED-9217-735A5E10A319}" type="slidenum">
              <a:rPr smtClean="0">
                <a:solidFill>
                  <a:srgbClr val="FFFFFF"/>
                </a:solidFill>
              </a:rPr>
              <a:pPr algn="r">
                <a:lnSpc>
                  <a:spcPts val="800"/>
                </a:lnSpc>
              </a:pPr>
              <a:t>‹#›</a:t>
            </a:fld>
            <a:endParaRPr>
              <a:solidFill>
                <a:srgbClr val="FFFFFF"/>
              </a:solidFill>
            </a:endParaRPr>
          </a:p>
        </p:txBody>
      </p:sp>
      <p:cxnSp>
        <p:nvCxnSpPr>
          <p:cNvPr id="10" name="Gerade Verbindung 9"/>
          <p:cNvCxnSpPr/>
          <p:nvPr/>
        </p:nvCxnSpPr>
        <p:spPr>
          <a:xfrm>
            <a:off x="360003" y="4723758"/>
            <a:ext cx="4122737" cy="53"/>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15" name="Textfeld 10"/>
          <p:cNvSpPr txBox="1">
            <a:spLocks noChangeArrowheads="1"/>
          </p:cNvSpPr>
          <p:nvPr userDrawn="1"/>
        </p:nvSpPr>
        <p:spPr bwMode="auto">
          <a:xfrm>
            <a:off x="-2188873" y="0"/>
            <a:ext cx="2103150" cy="2340722"/>
          </a:xfrm>
          <a:prstGeom prst="rect">
            <a:avLst/>
          </a:prstGeom>
          <a:solidFill>
            <a:srgbClr val="DD0C29"/>
          </a:solidFill>
          <a:ln>
            <a:noFill/>
          </a:ln>
        </p:spPr>
        <p:txBody>
          <a:bodyPr wrap="square" lIns="35996" tIns="35996" rIns="35996" bIns="35996">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a:t>
            </a:r>
          </a:p>
          <a:p>
            <a:pPr eaLnBrk="1" fontAlgn="base" hangingPunct="1">
              <a:spcBef>
                <a:spcPct val="0"/>
              </a:spcBef>
              <a:spcAft>
                <a:spcPct val="0"/>
              </a:spcAft>
              <a:buFont typeface="Tahoma" charset="0"/>
              <a:buNone/>
            </a:pPr>
            <a:r>
              <a:rPr lang="de-DE" sz="800" dirty="0">
                <a:solidFill>
                  <a:srgbClr val="FFFFFF"/>
                </a:solidFill>
                <a:cs typeface="Tahoma" charset="0"/>
              </a:rPr>
              <a:t>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6" name="Textfeld 11"/>
          <p:cNvSpPr txBox="1">
            <a:spLocks noChangeArrowheads="1"/>
          </p:cNvSpPr>
          <p:nvPr userDrawn="1"/>
        </p:nvSpPr>
        <p:spPr bwMode="auto">
          <a:xfrm>
            <a:off x="-2188873" y="2404687"/>
            <a:ext cx="2103150" cy="2340722"/>
          </a:xfrm>
          <a:prstGeom prst="rect">
            <a:avLst/>
          </a:prstGeom>
          <a:solidFill>
            <a:srgbClr val="DD0C29"/>
          </a:solidFill>
          <a:ln>
            <a:noFill/>
          </a:ln>
        </p:spPr>
        <p:txBody>
          <a:bodyPr wrap="square" lIns="35996" tIns="35996" rIns="35996" bIns="35996">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970303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and Pictur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Textplatzhalter 1"/>
          <p:cNvSpPr>
            <a:spLocks noGrp="1"/>
          </p:cNvSpPr>
          <p:nvPr>
            <p:ph type="body" sz="quarter" idx="12"/>
          </p:nvPr>
        </p:nvSpPr>
        <p:spPr>
          <a:xfrm>
            <a:off x="360001" y="1182124"/>
            <a:ext cx="2700000" cy="216067"/>
          </a:xfrm>
        </p:spPr>
        <p:txBody>
          <a:bodyPr anchor="b" anchorCtr="0"/>
          <a:lstStyle>
            <a:lvl1pPr marL="0" indent="0">
              <a:lnSpc>
                <a:spcPct val="100000"/>
              </a:lnSpc>
              <a:spcBef>
                <a:spcPts val="0"/>
              </a:spcBef>
              <a:buFontTx/>
              <a:buNone/>
              <a:defRPr sz="1400" b="1">
                <a:solidFill>
                  <a:schemeClr val="accent4"/>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t>Click to edit Master text styles</a:t>
            </a:r>
          </a:p>
        </p:txBody>
      </p:sp>
      <p:sp>
        <p:nvSpPr>
          <p:cNvPr id="6" name="Textplatzhalter 2"/>
          <p:cNvSpPr>
            <a:spLocks noGrp="1"/>
          </p:cNvSpPr>
          <p:nvPr>
            <p:ph type="body" sz="quarter" idx="13"/>
          </p:nvPr>
        </p:nvSpPr>
        <p:spPr>
          <a:xfrm>
            <a:off x="3222002" y="1182124"/>
            <a:ext cx="2700000" cy="216067"/>
          </a:xfrm>
        </p:spPr>
        <p:txBody>
          <a:bodyPr anchor="b" anchorCtr="0"/>
          <a:lstStyle>
            <a:lvl1pPr marL="0" indent="0">
              <a:lnSpc>
                <a:spcPct val="100000"/>
              </a:lnSpc>
              <a:spcBef>
                <a:spcPts val="0"/>
              </a:spcBef>
              <a:buFontTx/>
              <a:buNone/>
              <a:defRPr sz="1400" b="1">
                <a:solidFill>
                  <a:schemeClr val="accent4"/>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t>Click to edit Master text styles</a:t>
            </a:r>
          </a:p>
        </p:txBody>
      </p:sp>
      <p:sp>
        <p:nvSpPr>
          <p:cNvPr id="7" name="Textplatzhalter 3"/>
          <p:cNvSpPr>
            <a:spLocks noGrp="1"/>
          </p:cNvSpPr>
          <p:nvPr>
            <p:ph type="body" sz="quarter" idx="14"/>
          </p:nvPr>
        </p:nvSpPr>
        <p:spPr>
          <a:xfrm>
            <a:off x="6084002" y="1182124"/>
            <a:ext cx="2700000" cy="216067"/>
          </a:xfrm>
        </p:spPr>
        <p:txBody>
          <a:bodyPr anchor="b" anchorCtr="0"/>
          <a:lstStyle>
            <a:lvl1pPr marL="0" indent="0">
              <a:lnSpc>
                <a:spcPct val="100000"/>
              </a:lnSpc>
              <a:spcBef>
                <a:spcPts val="0"/>
              </a:spcBef>
              <a:buFontTx/>
              <a:buNone/>
              <a:defRPr sz="1400" b="1">
                <a:solidFill>
                  <a:schemeClr val="accent4"/>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t>Click to edit Master text styles</a:t>
            </a:r>
          </a:p>
        </p:txBody>
      </p:sp>
      <p:sp>
        <p:nvSpPr>
          <p:cNvPr id="8" name="Bildplatzhalter 1"/>
          <p:cNvSpPr>
            <a:spLocks noGrp="1"/>
          </p:cNvSpPr>
          <p:nvPr>
            <p:ph type="pic" sz="quarter" idx="15"/>
          </p:nvPr>
        </p:nvSpPr>
        <p:spPr>
          <a:xfrm>
            <a:off x="360001" y="1545356"/>
            <a:ext cx="2700000" cy="1800556"/>
          </a:xfrm>
          <a:solidFill>
            <a:schemeClr val="bg2"/>
          </a:solidFill>
        </p:spPr>
        <p:txBody>
          <a:bodyPr/>
          <a:lstStyle/>
          <a:p>
            <a:r>
              <a:rPr lang="en-US"/>
              <a:t>Click icon to add picture</a:t>
            </a:r>
            <a:endParaRPr lang="de-DE"/>
          </a:p>
        </p:txBody>
      </p:sp>
      <p:sp>
        <p:nvSpPr>
          <p:cNvPr id="9" name="Bildplatzhalter 2"/>
          <p:cNvSpPr>
            <a:spLocks noGrp="1"/>
          </p:cNvSpPr>
          <p:nvPr>
            <p:ph type="pic" sz="quarter" idx="16"/>
          </p:nvPr>
        </p:nvSpPr>
        <p:spPr>
          <a:xfrm>
            <a:off x="3222002" y="1545356"/>
            <a:ext cx="2700000" cy="1800556"/>
          </a:xfrm>
          <a:solidFill>
            <a:schemeClr val="bg2"/>
          </a:solidFill>
        </p:spPr>
        <p:txBody>
          <a:bodyPr/>
          <a:lstStyle/>
          <a:p>
            <a:r>
              <a:rPr lang="en-US"/>
              <a:t>Click icon to add picture</a:t>
            </a:r>
            <a:endParaRPr lang="de-DE"/>
          </a:p>
        </p:txBody>
      </p:sp>
      <p:sp>
        <p:nvSpPr>
          <p:cNvPr id="10" name="Bildplatzhalter 3"/>
          <p:cNvSpPr>
            <a:spLocks noGrp="1"/>
          </p:cNvSpPr>
          <p:nvPr>
            <p:ph type="pic" sz="quarter" idx="17"/>
          </p:nvPr>
        </p:nvSpPr>
        <p:spPr>
          <a:xfrm>
            <a:off x="6084002" y="1545356"/>
            <a:ext cx="2700000" cy="1800556"/>
          </a:xfrm>
          <a:solidFill>
            <a:schemeClr val="bg2"/>
          </a:solidFill>
        </p:spPr>
        <p:txBody>
          <a:bodyPr/>
          <a:lstStyle/>
          <a:p>
            <a:r>
              <a:rPr lang="en-US"/>
              <a:t>Click icon to add picture</a:t>
            </a:r>
            <a:endParaRPr lang="de-DE"/>
          </a:p>
        </p:txBody>
      </p:sp>
      <p:sp>
        <p:nvSpPr>
          <p:cNvPr id="11" name="Inhaltsplatzhalter 1"/>
          <p:cNvSpPr>
            <a:spLocks noGrp="1"/>
          </p:cNvSpPr>
          <p:nvPr>
            <p:ph sz="quarter" idx="18"/>
          </p:nvPr>
        </p:nvSpPr>
        <p:spPr>
          <a:xfrm>
            <a:off x="360001" y="3493078"/>
            <a:ext cx="2700000" cy="1152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Inhaltsplatzhalter 2"/>
          <p:cNvSpPr>
            <a:spLocks noGrp="1"/>
          </p:cNvSpPr>
          <p:nvPr>
            <p:ph sz="quarter" idx="19"/>
          </p:nvPr>
        </p:nvSpPr>
        <p:spPr>
          <a:xfrm>
            <a:off x="3222002" y="3493078"/>
            <a:ext cx="2700000" cy="1152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3" name="Inhaltsplatzhalter 3"/>
          <p:cNvSpPr>
            <a:spLocks noGrp="1"/>
          </p:cNvSpPr>
          <p:nvPr>
            <p:ph sz="quarter" idx="20"/>
          </p:nvPr>
        </p:nvSpPr>
        <p:spPr>
          <a:xfrm>
            <a:off x="6084002" y="3493078"/>
            <a:ext cx="2700000" cy="1152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6" name="Textfeld 13"/>
          <p:cNvSpPr txBox="1">
            <a:spLocks noChangeArrowheads="1"/>
          </p:cNvSpPr>
          <p:nvPr userDrawn="1"/>
        </p:nvSpPr>
        <p:spPr bwMode="auto">
          <a:xfrm>
            <a:off x="-2188873" y="0"/>
            <a:ext cx="2103150" cy="2340722"/>
          </a:xfrm>
          <a:prstGeom prst="rect">
            <a:avLst/>
          </a:prstGeom>
          <a:solidFill>
            <a:srgbClr val="DD0C29"/>
          </a:solidFill>
          <a:ln>
            <a:noFill/>
          </a:ln>
        </p:spPr>
        <p:txBody>
          <a:bodyPr wrap="square" lIns="35996" tIns="35996" rIns="35996" bIns="35996">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a:t>
            </a:r>
          </a:p>
          <a:p>
            <a:pPr eaLnBrk="1" fontAlgn="base" hangingPunct="1">
              <a:spcBef>
                <a:spcPct val="0"/>
              </a:spcBef>
              <a:spcAft>
                <a:spcPct val="0"/>
              </a:spcAft>
              <a:buFont typeface="Tahoma" charset="0"/>
              <a:buNone/>
            </a:pPr>
            <a:r>
              <a:rPr lang="de-DE" sz="800" dirty="0">
                <a:solidFill>
                  <a:srgbClr val="FFFFFF"/>
                </a:solidFill>
                <a:cs typeface="Tahoma" charset="0"/>
              </a:rPr>
              <a:t>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7" name="Textfeld 14"/>
          <p:cNvSpPr txBox="1">
            <a:spLocks noChangeArrowheads="1"/>
          </p:cNvSpPr>
          <p:nvPr userDrawn="1"/>
        </p:nvSpPr>
        <p:spPr bwMode="auto">
          <a:xfrm>
            <a:off x="-2188873" y="2404687"/>
            <a:ext cx="2103150" cy="2340722"/>
          </a:xfrm>
          <a:prstGeom prst="rect">
            <a:avLst/>
          </a:prstGeom>
          <a:solidFill>
            <a:srgbClr val="DD0C29"/>
          </a:solidFill>
          <a:ln>
            <a:noFill/>
          </a:ln>
        </p:spPr>
        <p:txBody>
          <a:bodyPr wrap="square" lIns="35996" tIns="35996" rIns="35996" bIns="35996">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6928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363" y="144001"/>
            <a:ext cx="8424001" cy="594000"/>
          </a:xfrm>
          <a:prstGeom prst="rect">
            <a:avLst/>
          </a:prstGeom>
        </p:spPr>
        <p:txBody>
          <a:bodyPr vert="horz" lIns="0" tIns="0" rIns="0" bIns="0" rtlCol="0" anchor="t" anchorCtr="0">
            <a:noAutofit/>
          </a:bodyPr>
          <a:lstStyle/>
          <a:p>
            <a:r>
              <a:rPr lang="de-DE" dirty="0"/>
              <a:t>Titelmasterformat durch Klicken bearbeiten</a:t>
            </a:r>
          </a:p>
        </p:txBody>
      </p:sp>
      <p:sp>
        <p:nvSpPr>
          <p:cNvPr id="3" name="Textplatzhalter 2"/>
          <p:cNvSpPr>
            <a:spLocks noGrp="1"/>
          </p:cNvSpPr>
          <p:nvPr>
            <p:ph type="body" idx="1"/>
          </p:nvPr>
        </p:nvSpPr>
        <p:spPr>
          <a:xfrm>
            <a:off x="360002" y="864268"/>
            <a:ext cx="8424000" cy="3781167"/>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5" name="Fußzeilenplatzhalter 4"/>
          <p:cNvSpPr>
            <a:spLocks noGrp="1"/>
          </p:cNvSpPr>
          <p:nvPr>
            <p:ph type="ftr" sz="quarter" idx="3"/>
          </p:nvPr>
        </p:nvSpPr>
        <p:spPr>
          <a:xfrm>
            <a:off x="929391" y="4892163"/>
            <a:ext cx="5220000" cy="108033"/>
          </a:xfrm>
          <a:prstGeom prst="rect">
            <a:avLst/>
          </a:prstGeom>
        </p:spPr>
        <p:txBody>
          <a:bodyPr vert="horz" lIns="0" tIns="0" rIns="0" bIns="0" rtlCol="0" anchor="ctr"/>
          <a:lstStyle>
            <a:lvl1pPr algn="l">
              <a:defRPr sz="600">
                <a:solidFill>
                  <a:schemeClr val="tx1"/>
                </a:solidFill>
              </a:defRPr>
            </a:lvl1pPr>
          </a:lstStyle>
          <a:p>
            <a:endParaRPr lang="de-DE" dirty="0"/>
          </a:p>
        </p:txBody>
      </p:sp>
      <p:sp>
        <p:nvSpPr>
          <p:cNvPr id="6" name="Foliennummernplatzhalter 5"/>
          <p:cNvSpPr>
            <a:spLocks noGrp="1"/>
          </p:cNvSpPr>
          <p:nvPr>
            <p:ph type="sldNum" sz="quarter" idx="4"/>
          </p:nvPr>
        </p:nvSpPr>
        <p:spPr>
          <a:xfrm>
            <a:off x="8604001" y="4892163"/>
            <a:ext cx="180000" cy="108033"/>
          </a:xfrm>
          <a:prstGeom prst="rect">
            <a:avLst/>
          </a:prstGeom>
        </p:spPr>
        <p:txBody>
          <a:bodyPr vert="horz" lIns="0" tIns="0" rIns="0" bIns="0" rtlCol="0" anchor="ctr"/>
          <a:lstStyle>
            <a:lvl1pPr algn="r">
              <a:defRPr sz="600" b="1">
                <a:solidFill>
                  <a:schemeClr val="accent4"/>
                </a:solidFill>
              </a:defRPr>
            </a:lvl1pPr>
          </a:lstStyle>
          <a:p>
            <a:fld id="{AE839375-43AA-4A5D-B991-4343C4570BCB}" type="slidenum">
              <a:rPr lang="de-DE" smtClean="0"/>
              <a:pPr/>
              <a:t>‹#›</a:t>
            </a:fld>
            <a:endParaRPr lang="de-DE" dirty="0"/>
          </a:p>
        </p:txBody>
      </p:sp>
      <p:sp>
        <p:nvSpPr>
          <p:cNvPr id="7" name="Text Box 10"/>
          <p:cNvSpPr txBox="1">
            <a:spLocks noChangeArrowheads="1"/>
          </p:cNvSpPr>
          <p:nvPr userDrawn="1"/>
        </p:nvSpPr>
        <p:spPr bwMode="black">
          <a:xfrm>
            <a:off x="7607032" y="4894867"/>
            <a:ext cx="900000" cy="10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000000"/>
                </a:solidFill>
              </a:rPr>
              <a:t>© ZF Friedrichshafen AG</a:t>
            </a:r>
          </a:p>
        </p:txBody>
      </p:sp>
      <p:cxnSp>
        <p:nvCxnSpPr>
          <p:cNvPr id="8" name="Gerade Verbindung 7"/>
          <p:cNvCxnSpPr/>
          <p:nvPr userDrawn="1"/>
        </p:nvCxnSpPr>
        <p:spPr>
          <a:xfrm>
            <a:off x="360002" y="4723758"/>
            <a:ext cx="8424000" cy="53"/>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360001" y="4802134"/>
            <a:ext cx="288000" cy="288089"/>
          </a:xfrm>
          <a:prstGeom prst="rect">
            <a:avLst/>
          </a:prstGeom>
        </p:spPr>
      </p:pic>
      <p:sp>
        <p:nvSpPr>
          <p:cNvPr id="10" name="Textfeld 9" descr="NovaPathClassification"/>
          <p:cNvSpPr txBox="1"/>
          <p:nvPr userDrawn="1"/>
        </p:nvSpPr>
        <p:spPr>
          <a:xfrm>
            <a:off x="6269275" y="4889458"/>
            <a:ext cx="1260000" cy="108033"/>
          </a:xfrm>
          <a:prstGeom prst="rect">
            <a:avLst/>
          </a:prstGeom>
        </p:spPr>
        <p:txBody>
          <a:bodyPr vert="horz" lIns="0" tIns="0" rIns="0" bIns="0" rtlCol="0" anchor="ctr"/>
          <a:lstStyle>
            <a:defPPr>
              <a:defRPr lang="de-DE"/>
            </a:defPPr>
            <a:lvl1pPr>
              <a:defRPr sz="600"/>
            </a:lvl1pPr>
          </a:lstStyle>
          <a:p>
            <a:pPr lvl="0"/>
            <a:r>
              <a:rPr lang="en-US" noProof="0"/>
              <a:t>Internal</a:t>
            </a:r>
            <a:endParaRPr lang="en-US" noProof="0" dirty="0"/>
          </a:p>
        </p:txBody>
      </p:sp>
    </p:spTree>
    <p:extLst>
      <p:ext uri="{BB962C8B-B14F-4D97-AF65-F5344CB8AC3E}">
        <p14:creationId xmlns:p14="http://schemas.microsoft.com/office/powerpoint/2010/main" val="3346026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7" r:id="rId3"/>
    <p:sldLayoutId id="2147483677" r:id="rId4"/>
    <p:sldLayoutId id="2147483678" r:id="rId5"/>
    <p:sldLayoutId id="2147483679" r:id="rId6"/>
    <p:sldLayoutId id="2147483680" r:id="rId7"/>
    <p:sldLayoutId id="2147483681" r:id="rId8"/>
    <p:sldLayoutId id="2147483682" r:id="rId9"/>
    <p:sldLayoutId id="2147483683" r:id="rId10"/>
    <p:sldLayoutId id="2147483654" r:id="rId11"/>
    <p:sldLayoutId id="2147483655" r:id="rId12"/>
    <p:sldLayoutId id="2147483684" r:id="rId13"/>
    <p:sldLayoutId id="2147483685" r:id="rId14"/>
    <p:sldLayoutId id="2147483688" r:id="rId15"/>
    <p:sldLayoutId id="2147483689" r:id="rId16"/>
    <p:sldLayoutId id="2147483690" r:id="rId17"/>
  </p:sldLayoutIdLst>
  <p:hf hdr="0" dt="0"/>
  <p:txStyles>
    <p:titleStyle>
      <a:lvl1pPr algn="l" defTabSz="914400" rtl="0" eaLnBrk="1" latinLnBrk="0" hangingPunct="1">
        <a:spcBef>
          <a:spcPct val="0"/>
        </a:spcBef>
        <a:buNone/>
        <a:defRPr sz="2000" b="1" kern="1200">
          <a:solidFill>
            <a:schemeClr val="accent4"/>
          </a:solidFill>
          <a:latin typeface="+mj-lt"/>
          <a:ea typeface="+mj-ea"/>
          <a:cs typeface="+mj-cs"/>
        </a:defRPr>
      </a:lvl1pPr>
    </p:titleStyle>
    <p:bodyStyle>
      <a:lvl1pPr marL="0" indent="0" algn="l" defTabSz="914400"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216000" indent="-216000" algn="l" defTabSz="914400"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2pPr>
      <a:lvl3pPr marL="432000" indent="-216000" algn="l" defTabSz="914400"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3pPr>
      <a:lvl4pPr marL="648000" indent="-216000" algn="l" defTabSz="914400"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4pPr>
      <a:lvl5pPr marL="864000" indent="-216000" algn="l" defTabSz="914400"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5pPr>
      <a:lvl6pPr marL="0" indent="0" algn="l" defTabSz="914400" rtl="0" eaLnBrk="1" latinLnBrk="0" hangingPunct="1">
        <a:spcBef>
          <a:spcPts val="0"/>
        </a:spcBef>
        <a:spcAft>
          <a:spcPts val="600"/>
        </a:spcAft>
        <a:buFont typeface="Arial" pitchFamily="34" charset="0"/>
        <a:buNone/>
        <a:defRPr sz="1600" b="1"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utosar.org/fileadmin/user_upload/standards/adaptive/20-11/AUTOSAR_SWS_CommunicationManagement.pdf" TargetMode="External"/><Relationship Id="rId2" Type="http://schemas.openxmlformats.org/officeDocument/2006/relationships/hyperlink" Target="https://www.autosar.org/fileadmin/user_upload/standards/adaptive/20-11/AUTOSAR_RS_CommunicationManagement.pdf" TargetMode="External"/><Relationship Id="rId1" Type="http://schemas.openxmlformats.org/officeDocument/2006/relationships/slideLayout" Target="../slideLayouts/slideLayout2.xml"/><Relationship Id="rId4" Type="http://schemas.openxmlformats.org/officeDocument/2006/relationships/hyperlink" Target="https://www.autosar.org/fileadmin/user_upload/standards/foundation/1-2/AUTOSAR_PRS_SOMEIPServiceDiscoveryProtocol.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box"/>
          <p:cNvSpPr>
            <a:spLocks noGrp="1"/>
          </p:cNvSpPr>
          <p:nvPr>
            <p:ph type="ctrTitle"/>
          </p:nvPr>
        </p:nvSpPr>
        <p:spPr/>
        <p:txBody>
          <a:bodyPr/>
          <a:lstStyle/>
          <a:p>
            <a:r>
              <a:rPr lang="de-DE" dirty="0"/>
              <a:t>Communication Manager</a:t>
            </a:r>
          </a:p>
        </p:txBody>
      </p:sp>
      <p:sp>
        <p:nvSpPr>
          <p:cNvPr id="5" name="Untertitel 4"/>
          <p:cNvSpPr>
            <a:spLocks noGrp="1"/>
          </p:cNvSpPr>
          <p:nvPr>
            <p:ph type="subTitle" idx="1"/>
          </p:nvPr>
        </p:nvSpPr>
        <p:spPr/>
        <p:txBody>
          <a:bodyPr/>
          <a:lstStyle/>
          <a:p>
            <a:endParaRPr lang="de-DE"/>
          </a:p>
        </p:txBody>
      </p:sp>
      <p:sp>
        <p:nvSpPr>
          <p:cNvPr id="6" name="Fußzeilenplatzhalter 5"/>
          <p:cNvSpPr>
            <a:spLocks noGrp="1"/>
          </p:cNvSpPr>
          <p:nvPr>
            <p:ph type="ftr" sz="quarter" idx="11"/>
          </p:nvPr>
        </p:nvSpPr>
        <p:spPr/>
        <p:txBody>
          <a:bodyPr/>
          <a:lstStyle/>
          <a:p>
            <a:r>
              <a:rPr lang="de-DE" dirty="0"/>
              <a:t>Basant Das</a:t>
            </a:r>
          </a:p>
        </p:txBody>
      </p:sp>
    </p:spTree>
    <p:extLst>
      <p:ext uri="{BB962C8B-B14F-4D97-AF65-F5344CB8AC3E}">
        <p14:creationId xmlns:p14="http://schemas.microsoft.com/office/powerpoint/2010/main" val="1156813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ACB4473-1389-4510-9402-2806EEF1A7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364" y="190500"/>
            <a:ext cx="8423638" cy="4454525"/>
          </a:xfrm>
        </p:spPr>
      </p:pic>
      <p:sp>
        <p:nvSpPr>
          <p:cNvPr id="4" name="Footer Placeholder 3">
            <a:extLst>
              <a:ext uri="{FF2B5EF4-FFF2-40B4-BE49-F238E27FC236}">
                <a16:creationId xmlns:a16="http://schemas.microsoft.com/office/drawing/2014/main" id="{828F2087-D0B3-41ED-82A1-9A80EBFE3B4D}"/>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58B17F2F-1179-4F1C-AE79-F3E26D6E3066}"/>
              </a:ext>
            </a:extLst>
          </p:cNvPr>
          <p:cNvSpPr>
            <a:spLocks noGrp="1"/>
          </p:cNvSpPr>
          <p:nvPr>
            <p:ph type="sldNum" sz="quarter" idx="12"/>
          </p:nvPr>
        </p:nvSpPr>
        <p:spPr/>
        <p:txBody>
          <a:bodyPr/>
          <a:lstStyle/>
          <a:p>
            <a:fld id="{AE839375-43AA-4A5D-B991-4343C4570BCB}" type="slidenum">
              <a:rPr lang="de-DE" smtClean="0"/>
              <a:t>10</a:t>
            </a:fld>
            <a:endParaRPr lang="de-DE"/>
          </a:p>
        </p:txBody>
      </p:sp>
    </p:spTree>
    <p:extLst>
      <p:ext uri="{BB962C8B-B14F-4D97-AF65-F5344CB8AC3E}">
        <p14:creationId xmlns:p14="http://schemas.microsoft.com/office/powerpoint/2010/main" val="1142430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9C6D-F021-45A2-80FB-668FB8D58EB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9D7C44F-B79B-4B53-9763-BF964444C556}"/>
              </a:ext>
            </a:extLst>
          </p:cNvPr>
          <p:cNvSpPr>
            <a:spLocks noGrp="1"/>
          </p:cNvSpPr>
          <p:nvPr>
            <p:ph idx="1"/>
          </p:nvPr>
        </p:nvSpPr>
        <p:spPr/>
        <p:txBody>
          <a:bodyPr/>
          <a:lstStyle/>
          <a:p>
            <a:r>
              <a:rPr lang="en-US" dirty="0">
                <a:hlinkClick r:id="rId2"/>
              </a:rPr>
              <a:t>https://www.autosar.org/fileadmin/user_upload/standards/adaptive/20-11/AUTOSAR_RS_CommunicationManagement.pdf</a:t>
            </a:r>
            <a:endParaRPr lang="en-US" dirty="0"/>
          </a:p>
          <a:p>
            <a:endParaRPr lang="en-US" dirty="0"/>
          </a:p>
          <a:p>
            <a:r>
              <a:rPr lang="en-US" dirty="0">
                <a:hlinkClick r:id="rId3"/>
              </a:rPr>
              <a:t>https://www.autosar.org/fileadmin/user_upload/standards/adaptive/20-11/AUTOSAR_SWS_CommunicationManagement.pdf</a:t>
            </a:r>
            <a:endParaRPr lang="en-US" dirty="0"/>
          </a:p>
          <a:p>
            <a:endParaRPr lang="en-US" dirty="0"/>
          </a:p>
          <a:p>
            <a:r>
              <a:rPr lang="en-US" dirty="0">
                <a:hlinkClick r:id="rId4"/>
              </a:rPr>
              <a:t>https://www.autosar.org/fileadmin/user_upload/standards/foundation/1-2/AUTOSAR_PRS_SOMEIPServiceDiscoveryProtocol.pdf</a:t>
            </a:r>
            <a:endParaRPr lang="en-US" dirty="0"/>
          </a:p>
          <a:p>
            <a:endParaRPr lang="en-US" dirty="0"/>
          </a:p>
        </p:txBody>
      </p:sp>
      <p:sp>
        <p:nvSpPr>
          <p:cNvPr id="4" name="Footer Placeholder 3">
            <a:extLst>
              <a:ext uri="{FF2B5EF4-FFF2-40B4-BE49-F238E27FC236}">
                <a16:creationId xmlns:a16="http://schemas.microsoft.com/office/drawing/2014/main" id="{B3491F17-0A84-4F0E-8953-3B06D5BE4510}"/>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69B236E7-DC99-4113-9620-C8E5EDA11455}"/>
              </a:ext>
            </a:extLst>
          </p:cNvPr>
          <p:cNvSpPr>
            <a:spLocks noGrp="1"/>
          </p:cNvSpPr>
          <p:nvPr>
            <p:ph type="sldNum" sz="quarter" idx="12"/>
          </p:nvPr>
        </p:nvSpPr>
        <p:spPr/>
        <p:txBody>
          <a:bodyPr/>
          <a:lstStyle/>
          <a:p>
            <a:fld id="{AE839375-43AA-4A5D-B991-4343C4570BCB}" type="slidenum">
              <a:rPr lang="de-DE" smtClean="0"/>
              <a:t>11</a:t>
            </a:fld>
            <a:endParaRPr lang="de-DE"/>
          </a:p>
        </p:txBody>
      </p:sp>
    </p:spTree>
    <p:extLst>
      <p:ext uri="{BB962C8B-B14F-4D97-AF65-F5344CB8AC3E}">
        <p14:creationId xmlns:p14="http://schemas.microsoft.com/office/powerpoint/2010/main" val="292939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174CA7-A1A3-4A2C-868F-67776F662BD0}"/>
              </a:ext>
            </a:extLst>
          </p:cNvPr>
          <p:cNvSpPr>
            <a:spLocks noGrp="1"/>
          </p:cNvSpPr>
          <p:nvPr>
            <p:ph idx="1"/>
          </p:nvPr>
        </p:nvSpPr>
        <p:spPr/>
        <p:txBody>
          <a:bodyPr/>
          <a:lstStyle/>
          <a:p>
            <a:pPr algn="ctr"/>
            <a:r>
              <a:rPr lang="en-US" sz="6000" b="1" dirty="0"/>
              <a:t>Thank You</a:t>
            </a:r>
          </a:p>
        </p:txBody>
      </p:sp>
      <p:sp>
        <p:nvSpPr>
          <p:cNvPr id="4" name="Footer Placeholder 3">
            <a:extLst>
              <a:ext uri="{FF2B5EF4-FFF2-40B4-BE49-F238E27FC236}">
                <a16:creationId xmlns:a16="http://schemas.microsoft.com/office/drawing/2014/main" id="{DF4A66E8-038C-4F37-8233-A7A934C3A708}"/>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0200EDDC-AB72-492F-82EB-4A143D4105F6}"/>
              </a:ext>
            </a:extLst>
          </p:cNvPr>
          <p:cNvSpPr>
            <a:spLocks noGrp="1"/>
          </p:cNvSpPr>
          <p:nvPr>
            <p:ph type="sldNum" sz="quarter" idx="12"/>
          </p:nvPr>
        </p:nvSpPr>
        <p:spPr/>
        <p:txBody>
          <a:bodyPr/>
          <a:lstStyle/>
          <a:p>
            <a:fld id="{AE839375-43AA-4A5D-B991-4343C4570BCB}" type="slidenum">
              <a:rPr lang="de-DE" smtClean="0"/>
              <a:t>12</a:t>
            </a:fld>
            <a:endParaRPr lang="de-DE"/>
          </a:p>
        </p:txBody>
      </p:sp>
    </p:spTree>
    <p:extLst>
      <p:ext uri="{BB962C8B-B14F-4D97-AF65-F5344CB8AC3E}">
        <p14:creationId xmlns:p14="http://schemas.microsoft.com/office/powerpoint/2010/main" val="1961693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25C9E-8764-4C93-8347-289358F4A66D}"/>
              </a:ext>
            </a:extLst>
          </p:cNvPr>
          <p:cNvSpPr>
            <a:spLocks noGrp="1"/>
          </p:cNvSpPr>
          <p:nvPr>
            <p:ph type="title"/>
          </p:nvPr>
        </p:nvSpPr>
        <p:spPr/>
        <p:txBody>
          <a:bodyPr/>
          <a:lstStyle/>
          <a:p>
            <a:r>
              <a:rPr lang="en-US" dirty="0"/>
              <a:t>Communication Manager</a:t>
            </a:r>
          </a:p>
        </p:txBody>
      </p:sp>
      <p:sp>
        <p:nvSpPr>
          <p:cNvPr id="4" name="Footer Placeholder 3">
            <a:extLst>
              <a:ext uri="{FF2B5EF4-FFF2-40B4-BE49-F238E27FC236}">
                <a16:creationId xmlns:a16="http://schemas.microsoft.com/office/drawing/2014/main" id="{00D106B0-A667-45F9-ACDA-415F1E2C69CC}"/>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C657C114-25F4-4666-8F52-F6A03017584B}"/>
              </a:ext>
            </a:extLst>
          </p:cNvPr>
          <p:cNvSpPr>
            <a:spLocks noGrp="1"/>
          </p:cNvSpPr>
          <p:nvPr>
            <p:ph type="sldNum" sz="quarter" idx="12"/>
          </p:nvPr>
        </p:nvSpPr>
        <p:spPr/>
        <p:txBody>
          <a:bodyPr/>
          <a:lstStyle/>
          <a:p>
            <a:fld id="{AE839375-43AA-4A5D-B991-4343C4570BCB}" type="slidenum">
              <a:rPr lang="de-DE" smtClean="0"/>
              <a:t>2</a:t>
            </a:fld>
            <a:endParaRPr lang="de-DE"/>
          </a:p>
        </p:txBody>
      </p:sp>
      <p:pic>
        <p:nvPicPr>
          <p:cNvPr id="10" name="Picture 9">
            <a:extLst>
              <a:ext uri="{FF2B5EF4-FFF2-40B4-BE49-F238E27FC236}">
                <a16:creationId xmlns:a16="http://schemas.microsoft.com/office/drawing/2014/main" id="{415FA57C-9402-46FE-87F0-D5EA8B9BD202}"/>
              </a:ext>
            </a:extLst>
          </p:cNvPr>
          <p:cNvPicPr>
            <a:picLocks noChangeAspect="1"/>
          </p:cNvPicPr>
          <p:nvPr/>
        </p:nvPicPr>
        <p:blipFill rotWithShape="1">
          <a:blip r:embed="rId2"/>
          <a:srcRect l="9652" t="16787" r="10556" b="14337"/>
          <a:stretch/>
        </p:blipFill>
        <p:spPr>
          <a:xfrm>
            <a:off x="260350" y="864268"/>
            <a:ext cx="8524014" cy="3542632"/>
          </a:xfrm>
          <a:prstGeom prst="rect">
            <a:avLst/>
          </a:prstGeom>
        </p:spPr>
      </p:pic>
    </p:spTree>
    <p:extLst>
      <p:ext uri="{BB962C8B-B14F-4D97-AF65-F5344CB8AC3E}">
        <p14:creationId xmlns:p14="http://schemas.microsoft.com/office/powerpoint/2010/main" val="15266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FF1C-8345-41DB-83DC-DEDF960758B6}"/>
              </a:ext>
            </a:extLst>
          </p:cNvPr>
          <p:cNvSpPr>
            <a:spLocks noGrp="1"/>
          </p:cNvSpPr>
          <p:nvPr>
            <p:ph type="title"/>
          </p:nvPr>
        </p:nvSpPr>
        <p:spPr/>
        <p:txBody>
          <a:bodyPr/>
          <a:lstStyle/>
          <a:p>
            <a:r>
              <a:rPr lang="en-US" dirty="0"/>
              <a:t>Communication Manager</a:t>
            </a:r>
          </a:p>
        </p:txBody>
      </p:sp>
      <p:sp>
        <p:nvSpPr>
          <p:cNvPr id="4" name="Footer Placeholder 3">
            <a:extLst>
              <a:ext uri="{FF2B5EF4-FFF2-40B4-BE49-F238E27FC236}">
                <a16:creationId xmlns:a16="http://schemas.microsoft.com/office/drawing/2014/main" id="{F88947DA-F642-49A4-90B5-75BE0D11C623}"/>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5538BF1D-F3D5-49A5-8B28-4BD7421E886E}"/>
              </a:ext>
            </a:extLst>
          </p:cNvPr>
          <p:cNvSpPr>
            <a:spLocks noGrp="1"/>
          </p:cNvSpPr>
          <p:nvPr>
            <p:ph type="sldNum" sz="quarter" idx="12"/>
          </p:nvPr>
        </p:nvSpPr>
        <p:spPr/>
        <p:txBody>
          <a:bodyPr/>
          <a:lstStyle/>
          <a:p>
            <a:fld id="{AE839375-43AA-4A5D-B991-4343C4570BCB}" type="slidenum">
              <a:rPr lang="de-DE" smtClean="0"/>
              <a:t>3</a:t>
            </a:fld>
            <a:endParaRPr lang="de-DE"/>
          </a:p>
        </p:txBody>
      </p:sp>
      <p:sp>
        <p:nvSpPr>
          <p:cNvPr id="11" name="Rectangle 10">
            <a:extLst>
              <a:ext uri="{FF2B5EF4-FFF2-40B4-BE49-F238E27FC236}">
                <a16:creationId xmlns:a16="http://schemas.microsoft.com/office/drawing/2014/main" id="{7C655EF6-09EB-49BF-B7FE-AB001FCA32BE}"/>
              </a:ext>
            </a:extLst>
          </p:cNvPr>
          <p:cNvSpPr/>
          <p:nvPr/>
        </p:nvSpPr>
        <p:spPr>
          <a:xfrm>
            <a:off x="476250" y="3062628"/>
            <a:ext cx="7680960" cy="457200"/>
          </a:xfrm>
          <a:prstGeom prst="rect">
            <a:avLst/>
          </a:prstGeom>
          <a:solidFill>
            <a:schemeClr val="accent2">
              <a:lumMod val="20000"/>
              <a:lumOff val="80000"/>
            </a:schemeClr>
          </a:solidFill>
          <a:ln w="12700" cap="flat" cmpd="sng" algn="ctr">
            <a:solidFill>
              <a:srgbClr val="BFBFBF"/>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fontAlgn="base">
              <a:spcAft>
                <a:spcPct val="0"/>
              </a:spcAft>
            </a:pPr>
            <a:r>
              <a:rPr lang="en-US" sz="1200" dirty="0"/>
              <a:t>Uses the Proxy/Skeleton pattern</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2" name="Rectangle 11">
            <a:extLst>
              <a:ext uri="{FF2B5EF4-FFF2-40B4-BE49-F238E27FC236}">
                <a16:creationId xmlns:a16="http://schemas.microsoft.com/office/drawing/2014/main" id="{D5C2878A-00A7-4F56-B330-FD7327510BD1}"/>
              </a:ext>
            </a:extLst>
          </p:cNvPr>
          <p:cNvSpPr/>
          <p:nvPr/>
        </p:nvSpPr>
        <p:spPr>
          <a:xfrm>
            <a:off x="476250" y="956310"/>
            <a:ext cx="7680960" cy="681990"/>
          </a:xfrm>
          <a:prstGeom prst="rect">
            <a:avLst/>
          </a:prstGeom>
          <a:solidFill>
            <a:schemeClr val="accent2">
              <a:lumMod val="20000"/>
              <a:lumOff val="80000"/>
            </a:schemeClr>
          </a:solidFill>
          <a:ln w="12700" cap="flat" cmpd="sng" algn="ctr">
            <a:solidFill>
              <a:srgbClr val="BFBFBF"/>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just" fontAlgn="base">
              <a:spcAft>
                <a:spcPct val="0"/>
              </a:spcAft>
            </a:pPr>
            <a:r>
              <a:rPr lang="en-US" sz="1200" dirty="0"/>
              <a:t>The CM provides the infrastructure that enables communication between Adaptive AUTOSAR Applications within one machine and with software entities on other machines, e.g. other Adaptive AUTOSAR applications or Classic AUTOSAR SWCs.</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3" name="Rectangle 12">
            <a:extLst>
              <a:ext uri="{FF2B5EF4-FFF2-40B4-BE49-F238E27FC236}">
                <a16:creationId xmlns:a16="http://schemas.microsoft.com/office/drawing/2014/main" id="{16D91BC1-6F28-4E09-8B37-3E2FAC921FD5}"/>
              </a:ext>
            </a:extLst>
          </p:cNvPr>
          <p:cNvSpPr/>
          <p:nvPr/>
        </p:nvSpPr>
        <p:spPr>
          <a:xfrm>
            <a:off x="476250" y="1808276"/>
            <a:ext cx="7680960" cy="457200"/>
          </a:xfrm>
          <a:prstGeom prst="rect">
            <a:avLst/>
          </a:prstGeom>
          <a:solidFill>
            <a:schemeClr val="accent2">
              <a:lumMod val="20000"/>
              <a:lumOff val="80000"/>
            </a:schemeClr>
          </a:solidFill>
          <a:ln w="12700" cap="flat" cmpd="sng" algn="ctr">
            <a:solidFill>
              <a:srgbClr val="BFBFBF"/>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fontAlgn="base">
              <a:spcAft>
                <a:spcPct val="0"/>
              </a:spcAft>
            </a:pPr>
            <a:r>
              <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rPr>
              <a:t>Supports for Dynamic Communication</a:t>
            </a:r>
          </a:p>
        </p:txBody>
      </p:sp>
      <p:sp>
        <p:nvSpPr>
          <p:cNvPr id="8" name="Rectangle 7">
            <a:extLst>
              <a:ext uri="{FF2B5EF4-FFF2-40B4-BE49-F238E27FC236}">
                <a16:creationId xmlns:a16="http://schemas.microsoft.com/office/drawing/2014/main" id="{F9A509DD-0789-411F-A6E6-00CE054D4173}"/>
              </a:ext>
            </a:extLst>
          </p:cNvPr>
          <p:cNvSpPr/>
          <p:nvPr/>
        </p:nvSpPr>
        <p:spPr>
          <a:xfrm>
            <a:off x="476250" y="2435452"/>
            <a:ext cx="7680960" cy="457200"/>
          </a:xfrm>
          <a:prstGeom prst="rect">
            <a:avLst/>
          </a:prstGeom>
          <a:solidFill>
            <a:schemeClr val="accent2">
              <a:lumMod val="20000"/>
              <a:lumOff val="80000"/>
            </a:schemeClr>
          </a:solidFill>
          <a:ln w="12700" cap="flat" cmpd="sng" algn="ctr">
            <a:solidFill>
              <a:srgbClr val="BFBFBF"/>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fontAlgn="base">
              <a:spcAft>
                <a:spcPct val="0"/>
              </a:spcAft>
            </a:pPr>
            <a:r>
              <a:rPr lang="en-US" sz="1200" dirty="0"/>
              <a:t>Use of Service-oriented communication without dependency on a specific communication protocol</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9" name="Rectangle 8">
            <a:extLst>
              <a:ext uri="{FF2B5EF4-FFF2-40B4-BE49-F238E27FC236}">
                <a16:creationId xmlns:a16="http://schemas.microsoft.com/office/drawing/2014/main" id="{7D8F4AB4-95CE-473B-B856-045D611F75B4}"/>
              </a:ext>
            </a:extLst>
          </p:cNvPr>
          <p:cNvSpPr/>
          <p:nvPr/>
        </p:nvSpPr>
        <p:spPr>
          <a:xfrm>
            <a:off x="476250" y="3689805"/>
            <a:ext cx="7680960" cy="457200"/>
          </a:xfrm>
          <a:prstGeom prst="rect">
            <a:avLst/>
          </a:prstGeom>
          <a:solidFill>
            <a:schemeClr val="accent2">
              <a:lumMod val="20000"/>
              <a:lumOff val="80000"/>
            </a:schemeClr>
          </a:solidFill>
          <a:ln w="12700" cap="flat" cmpd="sng" algn="ctr">
            <a:solidFill>
              <a:srgbClr val="BFBFBF"/>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fontAlgn="base">
              <a:spcAft>
                <a:spcPct val="0"/>
              </a:spcAft>
            </a:pPr>
            <a:r>
              <a:rPr lang="en-US" sz="1200" dirty="0"/>
              <a:t>C++ interface compatible with C++14</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Tree>
    <p:extLst>
      <p:ext uri="{BB962C8B-B14F-4D97-AF65-F5344CB8AC3E}">
        <p14:creationId xmlns:p14="http://schemas.microsoft.com/office/powerpoint/2010/main" val="2698122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A9C9DC5-3E82-4FED-B43E-411926963AA0}"/>
              </a:ext>
            </a:extLst>
          </p:cNvPr>
          <p:cNvSpPr/>
          <p:nvPr/>
        </p:nvSpPr>
        <p:spPr>
          <a:xfrm>
            <a:off x="3867390" y="1384662"/>
            <a:ext cx="1463040" cy="3180988"/>
          </a:xfrm>
          <a:prstGeom prst="roundRect">
            <a:avLst/>
          </a:prstGeom>
          <a:solidFill>
            <a:schemeClr val="accent1">
              <a:lumMod val="20000"/>
              <a:lumOff val="80000"/>
            </a:schemeClr>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2" name="Title 1">
            <a:extLst>
              <a:ext uri="{FF2B5EF4-FFF2-40B4-BE49-F238E27FC236}">
                <a16:creationId xmlns:a16="http://schemas.microsoft.com/office/drawing/2014/main" id="{5634A3B4-0181-46D6-B1B8-590653749503}"/>
              </a:ext>
            </a:extLst>
          </p:cNvPr>
          <p:cNvSpPr>
            <a:spLocks noGrp="1"/>
          </p:cNvSpPr>
          <p:nvPr>
            <p:ph type="title"/>
          </p:nvPr>
        </p:nvSpPr>
        <p:spPr>
          <a:xfrm>
            <a:off x="360363" y="131301"/>
            <a:ext cx="8424001" cy="594000"/>
          </a:xfrm>
        </p:spPr>
        <p:txBody>
          <a:bodyPr/>
          <a:lstStyle/>
          <a:p>
            <a:r>
              <a:rPr lang="en-US" dirty="0"/>
              <a:t>Service Oriented Architecture</a:t>
            </a:r>
          </a:p>
        </p:txBody>
      </p:sp>
      <p:sp>
        <p:nvSpPr>
          <p:cNvPr id="4" name="Footer Placeholder 3">
            <a:extLst>
              <a:ext uri="{FF2B5EF4-FFF2-40B4-BE49-F238E27FC236}">
                <a16:creationId xmlns:a16="http://schemas.microsoft.com/office/drawing/2014/main" id="{8966D66F-263A-4679-AA17-247A719E8DCB}"/>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1636EBB5-CD9B-4DD2-AED6-99D31CCE3D3C}"/>
              </a:ext>
            </a:extLst>
          </p:cNvPr>
          <p:cNvSpPr>
            <a:spLocks noGrp="1"/>
          </p:cNvSpPr>
          <p:nvPr>
            <p:ph type="sldNum" sz="quarter" idx="12"/>
          </p:nvPr>
        </p:nvSpPr>
        <p:spPr/>
        <p:txBody>
          <a:bodyPr/>
          <a:lstStyle/>
          <a:p>
            <a:fld id="{AE839375-43AA-4A5D-B991-4343C4570BCB}" type="slidenum">
              <a:rPr lang="de-DE" smtClean="0"/>
              <a:t>4</a:t>
            </a:fld>
            <a:endParaRPr lang="de-DE"/>
          </a:p>
        </p:txBody>
      </p:sp>
      <p:sp>
        <p:nvSpPr>
          <p:cNvPr id="9" name="Rectangle 8">
            <a:extLst>
              <a:ext uri="{FF2B5EF4-FFF2-40B4-BE49-F238E27FC236}">
                <a16:creationId xmlns:a16="http://schemas.microsoft.com/office/drawing/2014/main" id="{BEAB1F48-906D-4CF1-A2B0-F190BAB24C89}"/>
              </a:ext>
            </a:extLst>
          </p:cNvPr>
          <p:cNvSpPr/>
          <p:nvPr/>
        </p:nvSpPr>
        <p:spPr>
          <a:xfrm>
            <a:off x="3867390" y="863962"/>
            <a:ext cx="1463040" cy="888056"/>
          </a:xfrm>
          <a:prstGeom prst="rect">
            <a:avLst/>
          </a:prstGeom>
          <a:gradFill>
            <a:gsLst>
              <a:gs pos="0">
                <a:schemeClr val="accent3">
                  <a:lumMod val="25000"/>
                </a:schemeClr>
              </a:gs>
              <a:gs pos="74000">
                <a:schemeClr val="accent6">
                  <a:lumMod val="75000"/>
                </a:schemeClr>
              </a:gs>
              <a:gs pos="83000">
                <a:schemeClr val="accent5">
                  <a:lumMod val="60000"/>
                  <a:lumOff val="40000"/>
                </a:schemeClr>
              </a:gs>
              <a:gs pos="100000">
                <a:schemeClr val="accent1">
                  <a:lumMod val="30000"/>
                  <a:lumOff val="70000"/>
                </a:schemeClr>
              </a:gs>
            </a:gsLst>
            <a:lin ang="5400000" scaled="1"/>
          </a:gradFill>
          <a:ln w="38100" cap="flat" cmpd="sng" algn="ctr">
            <a:solidFill>
              <a:schemeClr val="accent2">
                <a:lumMod val="50000"/>
              </a:schemeClr>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1200" b="1" i="0" u="none" strike="noStrike" kern="0" cap="none" spc="0" normalizeH="0" baseline="0" noProof="0" dirty="0">
                <a:ln>
                  <a:noFill/>
                </a:ln>
                <a:solidFill>
                  <a:schemeClr val="bg1"/>
                </a:solidFill>
                <a:effectLst/>
                <a:uLnTx/>
                <a:uFillTx/>
                <a:latin typeface="Tahoma"/>
                <a:ea typeface="+mn-ea"/>
                <a:cs typeface="Tahoma" pitchFamily="34" charset="0"/>
              </a:rPr>
              <a:t>Ara::com</a:t>
            </a:r>
          </a:p>
          <a:p>
            <a:pPr marL="0" marR="0" indent="0" algn="ctr" defTabSz="914400" eaLnBrk="1" fontAlgn="base" latinLnBrk="0" hangingPunct="1">
              <a:lnSpc>
                <a:spcPct val="100000"/>
              </a:lnSpc>
              <a:spcBef>
                <a:spcPts val="0"/>
              </a:spcBef>
              <a:spcAft>
                <a:spcPct val="0"/>
              </a:spcAft>
              <a:buClrTx/>
              <a:buSzTx/>
              <a:buFontTx/>
              <a:buNone/>
              <a:tabLst/>
            </a:pPr>
            <a:endParaRPr lang="en-US" sz="1200" b="1" kern="0" dirty="0">
              <a:solidFill>
                <a:schemeClr val="bg1"/>
              </a:solidFill>
              <a:latin typeface="Tahoma"/>
              <a:cs typeface="Tahoma" pitchFamily="34" charset="0"/>
            </a:endParaRPr>
          </a:p>
          <a:p>
            <a:pPr marL="0" marR="0" indent="0" algn="ctr" defTabSz="914400" eaLnBrk="1" fontAlgn="base" latinLnBrk="0" hangingPunct="1">
              <a:lnSpc>
                <a:spcPct val="100000"/>
              </a:lnSpc>
              <a:spcBef>
                <a:spcPts val="0"/>
              </a:spcBef>
              <a:spcAft>
                <a:spcPct val="0"/>
              </a:spcAft>
              <a:buClrTx/>
              <a:buSzTx/>
              <a:buFontTx/>
              <a:buNone/>
              <a:tabLst/>
            </a:pPr>
            <a:endParaRPr kumimoji="0" lang="en-US" sz="1200" b="1" i="0" u="none" strike="noStrike" kern="0" cap="none" spc="0" normalizeH="0" baseline="0" noProof="0" dirty="0">
              <a:ln>
                <a:noFill/>
              </a:ln>
              <a:solidFill>
                <a:schemeClr val="bg1"/>
              </a:solidFill>
              <a:effectLst/>
              <a:uLnTx/>
              <a:uFillTx/>
              <a:latin typeface="Tahoma"/>
              <a:ea typeface="+mn-ea"/>
              <a:cs typeface="Tahoma" pitchFamily="34" charset="0"/>
            </a:endParaRPr>
          </a:p>
        </p:txBody>
      </p:sp>
      <p:sp>
        <p:nvSpPr>
          <p:cNvPr id="11" name="Rectangle: Rounded Corners 10">
            <a:extLst>
              <a:ext uri="{FF2B5EF4-FFF2-40B4-BE49-F238E27FC236}">
                <a16:creationId xmlns:a16="http://schemas.microsoft.com/office/drawing/2014/main" id="{793DEFA0-ED7B-46D0-B10A-4EC28355D02D}"/>
              </a:ext>
            </a:extLst>
          </p:cNvPr>
          <p:cNvSpPr/>
          <p:nvPr/>
        </p:nvSpPr>
        <p:spPr>
          <a:xfrm>
            <a:off x="6718780" y="1158705"/>
            <a:ext cx="1463040" cy="3406945"/>
          </a:xfrm>
          <a:prstGeom prst="roundRect">
            <a:avLst/>
          </a:prstGeom>
          <a:solidFill>
            <a:schemeClr val="accent1">
              <a:lumMod val="20000"/>
              <a:lumOff val="80000"/>
            </a:schemeClr>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2" name="Rectangle: Rounded Corners 11">
            <a:extLst>
              <a:ext uri="{FF2B5EF4-FFF2-40B4-BE49-F238E27FC236}">
                <a16:creationId xmlns:a16="http://schemas.microsoft.com/office/drawing/2014/main" id="{8B6C9C55-B4C9-4C32-9DA0-E34A4142E00B}"/>
              </a:ext>
            </a:extLst>
          </p:cNvPr>
          <p:cNvSpPr/>
          <p:nvPr/>
        </p:nvSpPr>
        <p:spPr>
          <a:xfrm>
            <a:off x="1016000" y="1051814"/>
            <a:ext cx="1463040" cy="3513836"/>
          </a:xfrm>
          <a:prstGeom prst="roundRect">
            <a:avLst/>
          </a:prstGeom>
          <a:solidFill>
            <a:schemeClr val="accent1">
              <a:lumMod val="20000"/>
              <a:lumOff val="80000"/>
            </a:schemeClr>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6" name="Rectangle 5">
            <a:extLst>
              <a:ext uri="{FF2B5EF4-FFF2-40B4-BE49-F238E27FC236}">
                <a16:creationId xmlns:a16="http://schemas.microsoft.com/office/drawing/2014/main" id="{2F05492B-6BA4-4A32-94D6-626797350AC2}"/>
              </a:ext>
            </a:extLst>
          </p:cNvPr>
          <p:cNvSpPr/>
          <p:nvPr/>
        </p:nvSpPr>
        <p:spPr>
          <a:xfrm>
            <a:off x="1016000" y="870312"/>
            <a:ext cx="1463040" cy="514350"/>
          </a:xfrm>
          <a:prstGeom prst="rect">
            <a:avLst/>
          </a:prstGeom>
          <a:solidFill>
            <a:srgbClr val="FFC000"/>
          </a:solidFill>
          <a:ln w="28575" cap="flat" cmpd="sng" algn="ctr">
            <a:solidFill>
              <a:schemeClr val="accent2">
                <a:lumMod val="50000"/>
              </a:schemeClr>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Skeleton/Producer</a:t>
            </a:r>
          </a:p>
          <a:p>
            <a:pPr marL="0" marR="0" indent="0" algn="ctr" defTabSz="914400" eaLnBrk="1" fontAlgn="base" latinLnBrk="0" hangingPunct="1">
              <a:lnSpc>
                <a:spcPct val="100000"/>
              </a:lnSpc>
              <a:spcBef>
                <a:spcPts val="0"/>
              </a:spcBef>
              <a:spcAft>
                <a:spcPct val="0"/>
              </a:spcAft>
              <a:buClrTx/>
              <a:buSzTx/>
              <a:buFontTx/>
              <a:buNone/>
              <a:tabLst/>
            </a:pPr>
            <a:r>
              <a:rPr kumimoji="0" lang="en-US" sz="1050" b="1" i="0" u="none" strike="noStrike" kern="0" cap="none" spc="0" normalizeH="0" baseline="0" noProof="0" dirty="0">
                <a:ln>
                  <a:noFill/>
                </a:ln>
                <a:solidFill>
                  <a:srgbClr val="000000"/>
                </a:solidFill>
                <a:effectLst/>
                <a:highlight>
                  <a:srgbClr val="C0C0C0"/>
                </a:highlight>
                <a:uLnTx/>
                <a:uFillTx/>
                <a:latin typeface="Tahoma"/>
                <a:ea typeface="+mn-ea"/>
                <a:cs typeface="Tahoma" pitchFamily="34" charset="0"/>
              </a:rPr>
              <a:t>SERVER APP</a:t>
            </a:r>
          </a:p>
        </p:txBody>
      </p:sp>
      <p:sp>
        <p:nvSpPr>
          <p:cNvPr id="8" name="Rectangle 7">
            <a:extLst>
              <a:ext uri="{FF2B5EF4-FFF2-40B4-BE49-F238E27FC236}">
                <a16:creationId xmlns:a16="http://schemas.microsoft.com/office/drawing/2014/main" id="{A0E664E1-26FE-42B8-8CC8-F8DD50890444}"/>
              </a:ext>
            </a:extLst>
          </p:cNvPr>
          <p:cNvSpPr/>
          <p:nvPr/>
        </p:nvSpPr>
        <p:spPr>
          <a:xfrm>
            <a:off x="6718780" y="870312"/>
            <a:ext cx="1463040" cy="514350"/>
          </a:xfrm>
          <a:prstGeom prst="rect">
            <a:avLst/>
          </a:prstGeom>
          <a:solidFill>
            <a:srgbClr val="FFC000"/>
          </a:solidFill>
          <a:ln w="28575" cap="flat" cmpd="sng" algn="ctr">
            <a:solidFill>
              <a:schemeClr val="accent2">
                <a:lumMod val="50000"/>
              </a:schemeClr>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rPr>
              <a:t>Proxy/Subscriber</a:t>
            </a:r>
          </a:p>
          <a:p>
            <a:pPr algn="ctr" fontAlgn="base">
              <a:spcAft>
                <a:spcPct val="0"/>
              </a:spcAft>
            </a:pPr>
            <a:r>
              <a:rPr lang="en-US" sz="1050" b="1" kern="0" dirty="0">
                <a:solidFill>
                  <a:srgbClr val="000000"/>
                </a:solidFill>
                <a:highlight>
                  <a:srgbClr val="C0C0C0"/>
                </a:highlight>
                <a:latin typeface="Tahoma"/>
                <a:cs typeface="Tahoma" pitchFamily="34" charset="0"/>
              </a:rPr>
              <a:t>CLIENT APP</a:t>
            </a:r>
          </a:p>
        </p:txBody>
      </p:sp>
      <p:sp>
        <p:nvSpPr>
          <p:cNvPr id="13" name="Rectangle 12">
            <a:extLst>
              <a:ext uri="{FF2B5EF4-FFF2-40B4-BE49-F238E27FC236}">
                <a16:creationId xmlns:a16="http://schemas.microsoft.com/office/drawing/2014/main" id="{3CD293F6-AF45-478A-800A-104897B5325E}"/>
              </a:ext>
            </a:extLst>
          </p:cNvPr>
          <p:cNvSpPr/>
          <p:nvPr/>
        </p:nvSpPr>
        <p:spPr>
          <a:xfrm>
            <a:off x="4214735" y="1385562"/>
            <a:ext cx="768350" cy="203200"/>
          </a:xfrm>
          <a:prstGeom prst="rect">
            <a:avLst/>
          </a:prstGeom>
          <a:solidFill>
            <a:schemeClr val="accent1">
              <a:lumMod val="20000"/>
              <a:lumOff val="80000"/>
            </a:schemeClr>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800" b="1" i="0" u="none" strike="noStrike" kern="0" cap="none" spc="0" normalizeH="0" baseline="0" noProof="0" dirty="0">
                <a:ln>
                  <a:noFill/>
                </a:ln>
                <a:solidFill>
                  <a:srgbClr val="000000"/>
                </a:solidFill>
                <a:effectLst/>
                <a:uLnTx/>
                <a:uFillTx/>
                <a:latin typeface="Tahoma"/>
                <a:ea typeface="+mn-ea"/>
                <a:cs typeface="Tahoma" pitchFamily="34" charset="0"/>
              </a:rPr>
              <a:t>SOME/IP</a:t>
            </a:r>
          </a:p>
        </p:txBody>
      </p:sp>
      <p:cxnSp>
        <p:nvCxnSpPr>
          <p:cNvPr id="15" name="Straight Connector 14">
            <a:extLst>
              <a:ext uri="{FF2B5EF4-FFF2-40B4-BE49-F238E27FC236}">
                <a16:creationId xmlns:a16="http://schemas.microsoft.com/office/drawing/2014/main" id="{EB347F4C-4C24-409C-83B0-3771B9D623A8}"/>
              </a:ext>
            </a:extLst>
          </p:cNvPr>
          <p:cNvCxnSpPr>
            <a:cxnSpLocks/>
            <a:stCxn id="9" idx="2"/>
            <a:endCxn id="10" idx="2"/>
          </p:cNvCxnSpPr>
          <p:nvPr/>
        </p:nvCxnSpPr>
        <p:spPr>
          <a:xfrm>
            <a:off x="4598910" y="1752018"/>
            <a:ext cx="0" cy="2813632"/>
          </a:xfrm>
          <a:prstGeom prst="line">
            <a:avLst/>
          </a:prstGeom>
          <a:noFill/>
          <a:ln w="28575" cap="rnd" cmpd="sng" algn="ctr">
            <a:solidFill>
              <a:srgbClr val="00ABE7"/>
            </a:solidFill>
            <a:prstDash val="sysDot"/>
            <a:round/>
          </a:ln>
          <a:effectLst/>
        </p:spPr>
      </p:cxnSp>
      <p:cxnSp>
        <p:nvCxnSpPr>
          <p:cNvPr id="16" name="Straight Connector 15">
            <a:extLst>
              <a:ext uri="{FF2B5EF4-FFF2-40B4-BE49-F238E27FC236}">
                <a16:creationId xmlns:a16="http://schemas.microsoft.com/office/drawing/2014/main" id="{0448AF23-D484-4233-B75C-94BB25F482BD}"/>
              </a:ext>
            </a:extLst>
          </p:cNvPr>
          <p:cNvCxnSpPr>
            <a:cxnSpLocks/>
            <a:stCxn id="8" idx="2"/>
            <a:endCxn id="11" idx="2"/>
          </p:cNvCxnSpPr>
          <p:nvPr/>
        </p:nvCxnSpPr>
        <p:spPr>
          <a:xfrm>
            <a:off x="7450300" y="1384662"/>
            <a:ext cx="0" cy="3180988"/>
          </a:xfrm>
          <a:prstGeom prst="line">
            <a:avLst/>
          </a:prstGeom>
          <a:noFill/>
          <a:ln w="9525" cap="rnd" cmpd="sng" algn="ctr">
            <a:solidFill>
              <a:srgbClr val="00ABE7"/>
            </a:solidFill>
            <a:prstDash val="solid"/>
            <a:round/>
          </a:ln>
          <a:effectLst/>
        </p:spPr>
      </p:cxnSp>
      <p:cxnSp>
        <p:nvCxnSpPr>
          <p:cNvPr id="18" name="Straight Connector 17">
            <a:extLst>
              <a:ext uri="{FF2B5EF4-FFF2-40B4-BE49-F238E27FC236}">
                <a16:creationId xmlns:a16="http://schemas.microsoft.com/office/drawing/2014/main" id="{EAB7EA98-B7E8-4C7E-BB87-510BBDC197B2}"/>
              </a:ext>
            </a:extLst>
          </p:cNvPr>
          <p:cNvCxnSpPr>
            <a:cxnSpLocks/>
            <a:stCxn id="6" idx="2"/>
          </p:cNvCxnSpPr>
          <p:nvPr/>
        </p:nvCxnSpPr>
        <p:spPr>
          <a:xfrm>
            <a:off x="1747520" y="1384662"/>
            <a:ext cx="6590" cy="3180988"/>
          </a:xfrm>
          <a:prstGeom prst="line">
            <a:avLst/>
          </a:prstGeom>
          <a:noFill/>
          <a:ln w="9525" cap="rnd" cmpd="sng" algn="ctr">
            <a:solidFill>
              <a:srgbClr val="00ABE7"/>
            </a:solidFill>
            <a:prstDash val="solid"/>
            <a:round/>
          </a:ln>
          <a:effectLst/>
        </p:spPr>
      </p:cxnSp>
      <p:grpSp>
        <p:nvGrpSpPr>
          <p:cNvPr id="39" name="Group 38">
            <a:extLst>
              <a:ext uri="{FF2B5EF4-FFF2-40B4-BE49-F238E27FC236}">
                <a16:creationId xmlns:a16="http://schemas.microsoft.com/office/drawing/2014/main" id="{1CBE7DBB-3832-4253-AEE6-FD2EDDDED23C}"/>
              </a:ext>
            </a:extLst>
          </p:cNvPr>
          <p:cNvGrpSpPr/>
          <p:nvPr/>
        </p:nvGrpSpPr>
        <p:grpSpPr>
          <a:xfrm>
            <a:off x="1747520" y="1752018"/>
            <a:ext cx="2824480" cy="188464"/>
            <a:chOff x="1747520" y="1752018"/>
            <a:chExt cx="2824480" cy="188464"/>
          </a:xfrm>
        </p:grpSpPr>
        <p:cxnSp>
          <p:nvCxnSpPr>
            <p:cNvPr id="32" name="Straight Arrow Connector 31">
              <a:extLst>
                <a:ext uri="{FF2B5EF4-FFF2-40B4-BE49-F238E27FC236}">
                  <a16:creationId xmlns:a16="http://schemas.microsoft.com/office/drawing/2014/main" id="{672CB494-2B61-4027-9B53-8820F89C7A9B}"/>
                </a:ext>
              </a:extLst>
            </p:cNvPr>
            <p:cNvCxnSpPr/>
            <p:nvPr/>
          </p:nvCxnSpPr>
          <p:spPr>
            <a:xfrm>
              <a:off x="1747520" y="1940482"/>
              <a:ext cx="2824480" cy="0"/>
            </a:xfrm>
            <a:prstGeom prst="straightConnector1">
              <a:avLst/>
            </a:prstGeom>
            <a:noFill/>
            <a:ln w="9525" cap="rnd" cmpd="sng" algn="ctr">
              <a:solidFill>
                <a:schemeClr val="accent4">
                  <a:lumMod val="75000"/>
                </a:schemeClr>
              </a:solidFill>
              <a:prstDash val="solid"/>
              <a:round/>
              <a:tailEnd type="triangle"/>
            </a:ln>
            <a:effectLst/>
          </p:spPr>
        </p:cxnSp>
        <p:sp>
          <p:nvSpPr>
            <p:cNvPr id="34" name="TextBox 33">
              <a:extLst>
                <a:ext uri="{FF2B5EF4-FFF2-40B4-BE49-F238E27FC236}">
                  <a16:creationId xmlns:a16="http://schemas.microsoft.com/office/drawing/2014/main" id="{F49BFC16-ED58-4914-B971-9E07F0203814}"/>
                </a:ext>
              </a:extLst>
            </p:cNvPr>
            <p:cNvSpPr txBox="1"/>
            <p:nvPr/>
          </p:nvSpPr>
          <p:spPr>
            <a:xfrm>
              <a:off x="2780931" y="1752018"/>
              <a:ext cx="674246" cy="169277"/>
            </a:xfrm>
            <a:prstGeom prst="rect">
              <a:avLst/>
            </a:prstGeom>
            <a:noFill/>
          </p:spPr>
          <p:txBody>
            <a:bodyPr wrap="squar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lang="en-US" sz="1100" kern="0" dirty="0">
                  <a:solidFill>
                    <a:srgbClr val="000000"/>
                  </a:solidFill>
                  <a:latin typeface="Bahnschrift Light Condensed" panose="020B0502040204020203" pitchFamily="34" charset="0"/>
                </a:rPr>
                <a:t>Offer</a:t>
              </a: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rPr>
                <a:t> Service</a:t>
              </a:r>
            </a:p>
          </p:txBody>
        </p:sp>
      </p:grpSp>
      <p:grpSp>
        <p:nvGrpSpPr>
          <p:cNvPr id="38" name="Group 37">
            <a:extLst>
              <a:ext uri="{FF2B5EF4-FFF2-40B4-BE49-F238E27FC236}">
                <a16:creationId xmlns:a16="http://schemas.microsoft.com/office/drawing/2014/main" id="{2E3999F9-AA08-4BA9-A04E-E727FAFBDA1D}"/>
              </a:ext>
            </a:extLst>
          </p:cNvPr>
          <p:cNvGrpSpPr/>
          <p:nvPr/>
        </p:nvGrpSpPr>
        <p:grpSpPr>
          <a:xfrm>
            <a:off x="4605500" y="2299960"/>
            <a:ext cx="2878300" cy="205342"/>
            <a:chOff x="4576747" y="1973631"/>
            <a:chExt cx="2878300" cy="205342"/>
          </a:xfrm>
        </p:grpSpPr>
        <p:cxnSp>
          <p:nvCxnSpPr>
            <p:cNvPr id="36" name="Straight Arrow Connector 35">
              <a:extLst>
                <a:ext uri="{FF2B5EF4-FFF2-40B4-BE49-F238E27FC236}">
                  <a16:creationId xmlns:a16="http://schemas.microsoft.com/office/drawing/2014/main" id="{59755A9F-6EF7-4894-9417-8726A0DE45DF}"/>
                </a:ext>
              </a:extLst>
            </p:cNvPr>
            <p:cNvCxnSpPr/>
            <p:nvPr/>
          </p:nvCxnSpPr>
          <p:spPr>
            <a:xfrm flipH="1">
              <a:off x="4576747" y="2178973"/>
              <a:ext cx="2878300" cy="0"/>
            </a:xfrm>
            <a:prstGeom prst="straightConnector1">
              <a:avLst/>
            </a:prstGeom>
            <a:noFill/>
            <a:ln w="9525" cap="rnd" cmpd="sng" algn="ctr">
              <a:solidFill>
                <a:schemeClr val="accent4">
                  <a:lumMod val="75000"/>
                </a:schemeClr>
              </a:solidFill>
              <a:prstDash val="solid"/>
              <a:round/>
              <a:tailEnd type="triangle"/>
            </a:ln>
            <a:effectLst/>
          </p:spPr>
        </p:cxnSp>
        <p:sp>
          <p:nvSpPr>
            <p:cNvPr id="37" name="TextBox 36">
              <a:extLst>
                <a:ext uri="{FF2B5EF4-FFF2-40B4-BE49-F238E27FC236}">
                  <a16:creationId xmlns:a16="http://schemas.microsoft.com/office/drawing/2014/main" id="{E14FF763-2F73-4138-9E46-CB8AE37E57A5}"/>
                </a:ext>
              </a:extLst>
            </p:cNvPr>
            <p:cNvSpPr txBox="1"/>
            <p:nvPr/>
          </p:nvSpPr>
          <p:spPr>
            <a:xfrm>
              <a:off x="5747390" y="1973631"/>
              <a:ext cx="674246" cy="169277"/>
            </a:xfrm>
            <a:prstGeom prst="rect">
              <a:avLst/>
            </a:prstGeom>
            <a:noFill/>
          </p:spPr>
          <p:txBody>
            <a:bodyPr wrap="squar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rPr>
                <a:t>Find Service</a:t>
              </a:r>
            </a:p>
          </p:txBody>
        </p:sp>
      </p:grpSp>
      <p:grpSp>
        <p:nvGrpSpPr>
          <p:cNvPr id="40" name="Group 39">
            <a:extLst>
              <a:ext uri="{FF2B5EF4-FFF2-40B4-BE49-F238E27FC236}">
                <a16:creationId xmlns:a16="http://schemas.microsoft.com/office/drawing/2014/main" id="{1C9E0579-02C0-4EA5-B77B-0C58D131BA1C}"/>
              </a:ext>
            </a:extLst>
          </p:cNvPr>
          <p:cNvGrpSpPr/>
          <p:nvPr/>
        </p:nvGrpSpPr>
        <p:grpSpPr>
          <a:xfrm>
            <a:off x="1754110" y="2130683"/>
            <a:ext cx="2824480" cy="338554"/>
            <a:chOff x="1747520" y="1771205"/>
            <a:chExt cx="2824480" cy="338554"/>
          </a:xfrm>
        </p:grpSpPr>
        <p:cxnSp>
          <p:nvCxnSpPr>
            <p:cNvPr id="41" name="Straight Arrow Connector 40">
              <a:extLst>
                <a:ext uri="{FF2B5EF4-FFF2-40B4-BE49-F238E27FC236}">
                  <a16:creationId xmlns:a16="http://schemas.microsoft.com/office/drawing/2014/main" id="{3CD890B8-7A7C-4E5A-B61F-7C42A1B54AC9}"/>
                </a:ext>
              </a:extLst>
            </p:cNvPr>
            <p:cNvCxnSpPr/>
            <p:nvPr/>
          </p:nvCxnSpPr>
          <p:spPr>
            <a:xfrm>
              <a:off x="1747520" y="1940482"/>
              <a:ext cx="2824480" cy="0"/>
            </a:xfrm>
            <a:prstGeom prst="straightConnector1">
              <a:avLst/>
            </a:prstGeom>
            <a:noFill/>
            <a:ln w="9525" cap="rnd" cmpd="sng" algn="ctr">
              <a:solidFill>
                <a:schemeClr val="accent4">
                  <a:lumMod val="75000"/>
                </a:schemeClr>
              </a:solidFill>
              <a:prstDash val="solid"/>
              <a:round/>
              <a:tailEnd type="triangle"/>
            </a:ln>
            <a:effectLst/>
          </p:spPr>
        </p:cxnSp>
        <p:sp>
          <p:nvSpPr>
            <p:cNvPr id="42" name="TextBox 41">
              <a:extLst>
                <a:ext uri="{FF2B5EF4-FFF2-40B4-BE49-F238E27FC236}">
                  <a16:creationId xmlns:a16="http://schemas.microsoft.com/office/drawing/2014/main" id="{64266148-5DA2-4789-A9B2-BBE9CDE619B5}"/>
                </a:ext>
              </a:extLst>
            </p:cNvPr>
            <p:cNvSpPr txBox="1"/>
            <p:nvPr/>
          </p:nvSpPr>
          <p:spPr>
            <a:xfrm>
              <a:off x="2686894" y="1771205"/>
              <a:ext cx="849139" cy="338554"/>
            </a:xfrm>
            <a:prstGeom prst="rect">
              <a:avLst/>
            </a:prstGeom>
            <a:noFill/>
          </p:spPr>
          <p:txBody>
            <a:bodyPr wrap="square" lIns="0" tIns="0" rIns="0" bIns="0" rtlCol="0">
              <a:sp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rPr>
                <a:t>Publishes Event/Field/vent</a:t>
              </a:r>
            </a:p>
          </p:txBody>
        </p:sp>
      </p:grpSp>
      <p:grpSp>
        <p:nvGrpSpPr>
          <p:cNvPr id="43" name="Group 42">
            <a:extLst>
              <a:ext uri="{FF2B5EF4-FFF2-40B4-BE49-F238E27FC236}">
                <a16:creationId xmlns:a16="http://schemas.microsoft.com/office/drawing/2014/main" id="{02FFD7EC-F8C7-4862-BE05-9564DD1FDA4D}"/>
              </a:ext>
            </a:extLst>
          </p:cNvPr>
          <p:cNvGrpSpPr/>
          <p:nvPr/>
        </p:nvGrpSpPr>
        <p:grpSpPr>
          <a:xfrm>
            <a:off x="4613598" y="2691024"/>
            <a:ext cx="2878300" cy="338554"/>
            <a:chOff x="4576747" y="2009696"/>
            <a:chExt cx="2878300" cy="338554"/>
          </a:xfrm>
        </p:grpSpPr>
        <p:cxnSp>
          <p:nvCxnSpPr>
            <p:cNvPr id="44" name="Straight Arrow Connector 43">
              <a:extLst>
                <a:ext uri="{FF2B5EF4-FFF2-40B4-BE49-F238E27FC236}">
                  <a16:creationId xmlns:a16="http://schemas.microsoft.com/office/drawing/2014/main" id="{CB43A207-0E5B-43BE-84FB-187AA7376CB6}"/>
                </a:ext>
              </a:extLst>
            </p:cNvPr>
            <p:cNvCxnSpPr/>
            <p:nvPr/>
          </p:nvCxnSpPr>
          <p:spPr>
            <a:xfrm flipH="1">
              <a:off x="4576747" y="2178973"/>
              <a:ext cx="2878300" cy="0"/>
            </a:xfrm>
            <a:prstGeom prst="straightConnector1">
              <a:avLst/>
            </a:prstGeom>
            <a:noFill/>
            <a:ln w="9525" cap="rnd" cmpd="sng" algn="ctr">
              <a:solidFill>
                <a:schemeClr val="accent4">
                  <a:lumMod val="75000"/>
                </a:schemeClr>
              </a:solidFill>
              <a:prstDash val="solid"/>
              <a:round/>
              <a:tailEnd type="triangle"/>
            </a:ln>
            <a:effectLst/>
          </p:spPr>
        </p:cxnSp>
        <p:sp>
          <p:nvSpPr>
            <p:cNvPr id="45" name="TextBox 44">
              <a:extLst>
                <a:ext uri="{FF2B5EF4-FFF2-40B4-BE49-F238E27FC236}">
                  <a16:creationId xmlns:a16="http://schemas.microsoft.com/office/drawing/2014/main" id="{070AC13B-CF6F-4F37-A74D-A86DED7E8C73}"/>
                </a:ext>
              </a:extLst>
            </p:cNvPr>
            <p:cNvSpPr txBox="1"/>
            <p:nvPr/>
          </p:nvSpPr>
          <p:spPr>
            <a:xfrm>
              <a:off x="5588346" y="2009696"/>
              <a:ext cx="976137" cy="338554"/>
            </a:xfrm>
            <a:prstGeom prst="rect">
              <a:avLst/>
            </a:prstGeom>
            <a:noFill/>
          </p:spPr>
          <p:txBody>
            <a:bodyPr wrap="square" lIns="0" tIns="0" rIns="0" bIns="0" rtlCol="0">
              <a:sp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100" kern="0" dirty="0">
                  <a:solidFill>
                    <a:srgbClr val="000000"/>
                  </a:solidFill>
                  <a:latin typeface="Bahnschrift Light Condensed" panose="020B0502040204020203" pitchFamily="34" charset="0"/>
                </a:rPr>
                <a:t>Subscribes</a:t>
              </a:r>
            </a:p>
            <a:p>
              <a:pPr marL="0" marR="0" indent="0" algn="ctr" defTabSz="914400" eaLnBrk="1" fontAlgn="base" latinLnBrk="0" hangingPunct="1">
                <a:lnSpc>
                  <a:spcPct val="100000"/>
                </a:lnSpc>
                <a:spcBef>
                  <a:spcPts val="0"/>
                </a:spcBef>
                <a:spcAft>
                  <a:spcPct val="0"/>
                </a:spcAft>
                <a:buClrTx/>
                <a:buSzTx/>
                <a:buFontTx/>
                <a:buNone/>
                <a:tabLst/>
              </a:pP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rPr>
                <a:t>Event/Field/Methods</a:t>
              </a:r>
            </a:p>
          </p:txBody>
        </p:sp>
      </p:grpSp>
      <p:cxnSp>
        <p:nvCxnSpPr>
          <p:cNvPr id="47" name="Straight Arrow Connector 46">
            <a:extLst>
              <a:ext uri="{FF2B5EF4-FFF2-40B4-BE49-F238E27FC236}">
                <a16:creationId xmlns:a16="http://schemas.microsoft.com/office/drawing/2014/main" id="{E4585FE7-BF33-4B2D-B9EF-1CB02E389AED}"/>
              </a:ext>
            </a:extLst>
          </p:cNvPr>
          <p:cNvCxnSpPr>
            <a:cxnSpLocks/>
          </p:cNvCxnSpPr>
          <p:nvPr/>
        </p:nvCxnSpPr>
        <p:spPr>
          <a:xfrm>
            <a:off x="1754110" y="3256556"/>
            <a:ext cx="2824480" cy="0"/>
          </a:xfrm>
          <a:prstGeom prst="straightConnector1">
            <a:avLst/>
          </a:prstGeom>
          <a:noFill/>
          <a:ln w="9525" cap="rnd" cmpd="sng" algn="ctr">
            <a:solidFill>
              <a:schemeClr val="accent4">
                <a:lumMod val="75000"/>
              </a:schemeClr>
            </a:solidFill>
            <a:prstDash val="solid"/>
            <a:round/>
            <a:headEnd type="triangle"/>
            <a:tailEnd type="triangle"/>
          </a:ln>
          <a:effectLst/>
        </p:spPr>
      </p:cxnSp>
      <p:cxnSp>
        <p:nvCxnSpPr>
          <p:cNvPr id="49" name="Straight Arrow Connector 48">
            <a:extLst>
              <a:ext uri="{FF2B5EF4-FFF2-40B4-BE49-F238E27FC236}">
                <a16:creationId xmlns:a16="http://schemas.microsoft.com/office/drawing/2014/main" id="{5915C595-701B-4371-8293-7EDE14BECD6D}"/>
              </a:ext>
            </a:extLst>
          </p:cNvPr>
          <p:cNvCxnSpPr>
            <a:cxnSpLocks/>
          </p:cNvCxnSpPr>
          <p:nvPr/>
        </p:nvCxnSpPr>
        <p:spPr>
          <a:xfrm>
            <a:off x="4598910" y="3256556"/>
            <a:ext cx="2824480" cy="0"/>
          </a:xfrm>
          <a:prstGeom prst="straightConnector1">
            <a:avLst/>
          </a:prstGeom>
          <a:noFill/>
          <a:ln w="9525" cap="rnd" cmpd="sng" algn="ctr">
            <a:solidFill>
              <a:schemeClr val="accent4">
                <a:lumMod val="75000"/>
              </a:schemeClr>
            </a:solidFill>
            <a:prstDash val="solid"/>
            <a:round/>
            <a:headEnd type="triangle"/>
            <a:tailEnd type="triangle"/>
          </a:ln>
          <a:effectLst/>
        </p:spPr>
      </p:cxnSp>
    </p:spTree>
    <p:extLst>
      <p:ext uri="{BB962C8B-B14F-4D97-AF65-F5344CB8AC3E}">
        <p14:creationId xmlns:p14="http://schemas.microsoft.com/office/powerpoint/2010/main" val="10590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a:prstGeom prst="rect">
            <a:avLst/>
          </a:prstGeom>
        </p:spPr>
        <p:txBody>
          <a:bodyPr/>
          <a:lstStyle/>
          <a:p>
            <a:pPr>
              <a:lnSpc>
                <a:spcPts val="800"/>
              </a:lnSpc>
            </a:pPr>
            <a:r>
              <a:rPr lang="fr-FR"/>
              <a:t>2020-06-30 | DISS1 | Communication Management - ara::com</a:t>
            </a:r>
            <a:endParaRPr lang="en-US" dirty="0"/>
          </a:p>
        </p:txBody>
      </p:sp>
      <p:sp>
        <p:nvSpPr>
          <p:cNvPr id="5" name="Foliennummernplatzhalter 4"/>
          <p:cNvSpPr>
            <a:spLocks noGrp="1"/>
          </p:cNvSpPr>
          <p:nvPr>
            <p:ph type="sldNum" sz="quarter" idx="12"/>
          </p:nvPr>
        </p:nvSpPr>
        <p:spPr/>
        <p:txBody>
          <a:bodyPr/>
          <a:lstStyle/>
          <a:p>
            <a:pPr algn="r">
              <a:lnSpc>
                <a:spcPts val="800"/>
              </a:lnSpc>
            </a:pPr>
            <a:fld id="{D985BC7C-F6A2-4FED-9217-735A5E10A319}" type="slidenum">
              <a:rPr lang="en-US" smtClean="0"/>
              <a:pPr algn="r">
                <a:lnSpc>
                  <a:spcPts val="800"/>
                </a:lnSpc>
              </a:pPr>
              <a:t>5</a:t>
            </a:fld>
            <a:endParaRPr lang="en-US" dirty="0"/>
          </a:p>
        </p:txBody>
      </p:sp>
      <p:pic>
        <p:nvPicPr>
          <p:cNvPr id="17" name="Screen Recording 16">
            <a:hlinkClick r:id="" action="ppaction://media"/>
            <a:extLst>
              <a:ext uri="{FF2B5EF4-FFF2-40B4-BE49-F238E27FC236}">
                <a16:creationId xmlns:a16="http://schemas.microsoft.com/office/drawing/2014/main" id="{A28750E6-3965-4B21-B290-0B758A521CBB}"/>
              </a:ext>
            </a:extLst>
          </p:cNvPr>
          <p:cNvPicPr>
            <a:picLocks noChangeAspect="1"/>
          </p:cNvPicPr>
          <p:nvPr>
            <a:videoFile r:link="rId2"/>
            <p:extLst>
              <p:ext uri="{DAA4B4D4-6D71-4841-9C94-3DE7FCFB9230}">
                <p14:media xmlns:p14="http://schemas.microsoft.com/office/powerpoint/2010/main" r:embed="rId3">
                  <p14:trim end="19245"/>
                </p14:media>
              </p:ext>
            </p:extLst>
          </p:nvPr>
        </p:nvPicPr>
        <p:blipFill>
          <a:blip r:embed="rId6"/>
          <a:stretch>
            <a:fillRect/>
          </a:stretch>
        </p:blipFill>
        <p:spPr>
          <a:xfrm>
            <a:off x="0" y="0"/>
            <a:ext cx="9144000" cy="5145088"/>
          </a:xfrm>
          <a:prstGeom prst="rect">
            <a:avLst/>
          </a:prstGeom>
        </p:spPr>
      </p:pic>
    </p:spTree>
    <p:custDataLst>
      <p:tags r:id="rId1"/>
    </p:custDataLst>
    <p:extLst>
      <p:ext uri="{BB962C8B-B14F-4D97-AF65-F5344CB8AC3E}">
        <p14:creationId xmlns:p14="http://schemas.microsoft.com/office/powerpoint/2010/main" val="268589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0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E4CF-CA0C-4EEB-9149-FDF586B93A1B}"/>
              </a:ext>
            </a:extLst>
          </p:cNvPr>
          <p:cNvSpPr>
            <a:spLocks noGrp="1"/>
          </p:cNvSpPr>
          <p:nvPr>
            <p:ph type="title"/>
          </p:nvPr>
        </p:nvSpPr>
        <p:spPr/>
        <p:txBody>
          <a:bodyPr/>
          <a:lstStyle/>
          <a:p>
            <a:r>
              <a:rPr lang="en-US" dirty="0"/>
              <a:t>Architecture</a:t>
            </a:r>
          </a:p>
        </p:txBody>
      </p:sp>
      <p:pic>
        <p:nvPicPr>
          <p:cNvPr id="7" name="Content Placeholder 6">
            <a:extLst>
              <a:ext uri="{FF2B5EF4-FFF2-40B4-BE49-F238E27FC236}">
                <a16:creationId xmlns:a16="http://schemas.microsoft.com/office/drawing/2014/main" id="{85F71299-9900-49AF-B7F8-BE81EACB16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636" y="738001"/>
            <a:ext cx="6075288" cy="3781425"/>
          </a:xfrm>
          <a:ln>
            <a:solidFill>
              <a:schemeClr val="bg1">
                <a:lumMod val="50000"/>
              </a:schemeClr>
            </a:solidFill>
          </a:ln>
        </p:spPr>
      </p:pic>
      <p:sp>
        <p:nvSpPr>
          <p:cNvPr id="4" name="Footer Placeholder 3">
            <a:extLst>
              <a:ext uri="{FF2B5EF4-FFF2-40B4-BE49-F238E27FC236}">
                <a16:creationId xmlns:a16="http://schemas.microsoft.com/office/drawing/2014/main" id="{CE112EAF-3EE6-4742-8422-5AE435C3414E}"/>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392FAB6F-4EAF-4A80-9080-E99400CBB958}"/>
              </a:ext>
            </a:extLst>
          </p:cNvPr>
          <p:cNvSpPr>
            <a:spLocks noGrp="1"/>
          </p:cNvSpPr>
          <p:nvPr>
            <p:ph type="sldNum" sz="quarter" idx="12"/>
          </p:nvPr>
        </p:nvSpPr>
        <p:spPr/>
        <p:txBody>
          <a:bodyPr/>
          <a:lstStyle/>
          <a:p>
            <a:fld id="{AE839375-43AA-4A5D-B991-4343C4570BCB}" type="slidenum">
              <a:rPr lang="de-DE" smtClean="0"/>
              <a:t>6</a:t>
            </a:fld>
            <a:endParaRPr lang="de-DE"/>
          </a:p>
        </p:txBody>
      </p:sp>
      <p:sp>
        <p:nvSpPr>
          <p:cNvPr id="8" name="Right Brace 7">
            <a:extLst>
              <a:ext uri="{FF2B5EF4-FFF2-40B4-BE49-F238E27FC236}">
                <a16:creationId xmlns:a16="http://schemas.microsoft.com/office/drawing/2014/main" id="{784EC689-6CB2-4251-A2EF-D3F43DCD4E8D}"/>
              </a:ext>
            </a:extLst>
          </p:cNvPr>
          <p:cNvSpPr/>
          <p:nvPr/>
        </p:nvSpPr>
        <p:spPr>
          <a:xfrm>
            <a:off x="6558823" y="2187833"/>
            <a:ext cx="279400" cy="1909318"/>
          </a:xfrm>
          <a:prstGeom prst="rightBrace">
            <a:avLst/>
          </a:prstGeom>
          <a:noFill/>
          <a:ln w="9525" cap="rnd" cmpd="sng" algn="ctr">
            <a:solidFill>
              <a:srgbClr val="00ABE7"/>
            </a:solidFill>
            <a:prstDash val="solid"/>
            <a:round/>
          </a:ln>
          <a:effectLst/>
        </p:spPr>
        <p:txBody>
          <a:bodyPr rtlCol="0" anchor="ctr"/>
          <a:lstStyle/>
          <a:p>
            <a:pPr algn="ctr"/>
            <a:endParaRPr lang="en-US"/>
          </a:p>
        </p:txBody>
      </p:sp>
      <p:sp>
        <p:nvSpPr>
          <p:cNvPr id="10" name="Right Brace 9">
            <a:extLst>
              <a:ext uri="{FF2B5EF4-FFF2-40B4-BE49-F238E27FC236}">
                <a16:creationId xmlns:a16="http://schemas.microsoft.com/office/drawing/2014/main" id="{33F61193-0152-4D9C-AD3E-CDA287466F42}"/>
              </a:ext>
            </a:extLst>
          </p:cNvPr>
          <p:cNvSpPr/>
          <p:nvPr/>
        </p:nvSpPr>
        <p:spPr>
          <a:xfrm>
            <a:off x="6552473" y="1311533"/>
            <a:ext cx="279400" cy="645668"/>
          </a:xfrm>
          <a:prstGeom prst="rightBrace">
            <a:avLst/>
          </a:prstGeom>
          <a:noFill/>
          <a:ln w="9525" cap="rnd" cmpd="sng" algn="ctr">
            <a:solidFill>
              <a:srgbClr val="00ABE7"/>
            </a:solidFill>
            <a:prstDash val="solid"/>
            <a:round/>
          </a:ln>
          <a:effectLst/>
        </p:spPr>
        <p:txBody>
          <a:bodyPr rtlCol="0" anchor="ctr"/>
          <a:lstStyle/>
          <a:p>
            <a:pPr algn="ctr"/>
            <a:endParaRPr lang="en-US"/>
          </a:p>
        </p:txBody>
      </p:sp>
      <p:sp>
        <p:nvSpPr>
          <p:cNvPr id="11" name="Right Brace 10">
            <a:extLst>
              <a:ext uri="{FF2B5EF4-FFF2-40B4-BE49-F238E27FC236}">
                <a16:creationId xmlns:a16="http://schemas.microsoft.com/office/drawing/2014/main" id="{C3BB5AE7-BC8E-4CF1-AA4F-45721B1FD054}"/>
              </a:ext>
            </a:extLst>
          </p:cNvPr>
          <p:cNvSpPr/>
          <p:nvPr/>
        </p:nvSpPr>
        <p:spPr>
          <a:xfrm>
            <a:off x="6552473" y="4183892"/>
            <a:ext cx="279400" cy="322834"/>
          </a:xfrm>
          <a:prstGeom prst="rightBrace">
            <a:avLst/>
          </a:prstGeom>
          <a:noFill/>
          <a:ln w="9525" cap="rnd" cmpd="sng" algn="ctr">
            <a:solidFill>
              <a:srgbClr val="00ABE7"/>
            </a:solidFill>
            <a:prstDash val="solid"/>
            <a:round/>
          </a:ln>
          <a:effectLst/>
        </p:spPr>
        <p:txBody>
          <a:bodyPr rtlCol="0" anchor="ctr"/>
          <a:lstStyle/>
          <a:p>
            <a:pPr algn="ctr"/>
            <a:endParaRPr lang="en-US"/>
          </a:p>
        </p:txBody>
      </p:sp>
      <p:sp>
        <p:nvSpPr>
          <p:cNvPr id="12" name="Rectangle 11">
            <a:extLst>
              <a:ext uri="{FF2B5EF4-FFF2-40B4-BE49-F238E27FC236}">
                <a16:creationId xmlns:a16="http://schemas.microsoft.com/office/drawing/2014/main" id="{047EF974-DCFC-42A0-9ACC-CD3B6B5F32D4}"/>
              </a:ext>
            </a:extLst>
          </p:cNvPr>
          <p:cNvSpPr/>
          <p:nvPr/>
        </p:nvSpPr>
        <p:spPr>
          <a:xfrm>
            <a:off x="6831873" y="1405767"/>
            <a:ext cx="1866900" cy="457200"/>
          </a:xfrm>
          <a:prstGeom prst="rect">
            <a:avLst/>
          </a:prstGeom>
          <a:solidFill>
            <a:schemeClr val="accent2">
              <a:lumMod val="20000"/>
              <a:lumOff val="80000"/>
            </a:schemeClr>
          </a:solidFill>
          <a:ln w="12700" cap="flat" cmpd="sng" algn="ctr">
            <a:solidFill>
              <a:srgbClr val="BFBFBF"/>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fontAlgn="base">
              <a:spcAft>
                <a:spcPct val="0"/>
              </a:spcAft>
            </a:pPr>
            <a:r>
              <a:rPr lang="en-US" sz="1200" dirty="0"/>
              <a:t>Language binding </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3" name="Rectangle 12">
            <a:extLst>
              <a:ext uri="{FF2B5EF4-FFF2-40B4-BE49-F238E27FC236}">
                <a16:creationId xmlns:a16="http://schemas.microsoft.com/office/drawing/2014/main" id="{98825C96-8721-4B5A-8EE1-4FE4C7F3B5F2}"/>
              </a:ext>
            </a:extLst>
          </p:cNvPr>
          <p:cNvSpPr/>
          <p:nvPr/>
        </p:nvSpPr>
        <p:spPr>
          <a:xfrm>
            <a:off x="6831873" y="4183890"/>
            <a:ext cx="1866900" cy="322835"/>
          </a:xfrm>
          <a:prstGeom prst="rect">
            <a:avLst/>
          </a:prstGeom>
          <a:solidFill>
            <a:schemeClr val="accent2">
              <a:lumMod val="20000"/>
              <a:lumOff val="80000"/>
            </a:schemeClr>
          </a:solidFill>
          <a:ln w="12700" cap="flat" cmpd="sng" algn="ctr">
            <a:solidFill>
              <a:srgbClr val="BFBFBF"/>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fontAlgn="base">
              <a:spcAft>
                <a:spcPct val="0"/>
              </a:spcAft>
            </a:pPr>
            <a:r>
              <a:rPr lang="en-US" sz="1200" dirty="0"/>
              <a:t>POSIX-based OS </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4" name="Rectangle 13">
            <a:extLst>
              <a:ext uri="{FF2B5EF4-FFF2-40B4-BE49-F238E27FC236}">
                <a16:creationId xmlns:a16="http://schemas.microsoft.com/office/drawing/2014/main" id="{BD7E1A63-1DE9-4706-92AD-1624B1D843FB}"/>
              </a:ext>
            </a:extLst>
          </p:cNvPr>
          <p:cNvSpPr/>
          <p:nvPr/>
        </p:nvSpPr>
        <p:spPr>
          <a:xfrm>
            <a:off x="6831873" y="2889062"/>
            <a:ext cx="1866900" cy="457200"/>
          </a:xfrm>
          <a:prstGeom prst="rect">
            <a:avLst/>
          </a:prstGeom>
          <a:solidFill>
            <a:schemeClr val="accent2">
              <a:lumMod val="20000"/>
              <a:lumOff val="80000"/>
            </a:schemeClr>
          </a:solidFill>
          <a:ln w="12700" cap="flat" cmpd="sng" algn="ctr">
            <a:solidFill>
              <a:srgbClr val="BFBFBF"/>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fontAlgn="base">
              <a:spcAft>
                <a:spcPct val="0"/>
              </a:spcAft>
            </a:pPr>
            <a:r>
              <a:rPr lang="en-US" sz="1200" dirty="0"/>
              <a:t>Communication/Network binding </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Tree>
    <p:extLst>
      <p:ext uri="{BB962C8B-B14F-4D97-AF65-F5344CB8AC3E}">
        <p14:creationId xmlns:p14="http://schemas.microsoft.com/office/powerpoint/2010/main" val="649896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DD34FF8-79DD-404C-BF35-0CCD2EF14529}"/>
              </a:ext>
            </a:extLst>
          </p:cNvPr>
          <p:cNvSpPr>
            <a:spLocks noGrp="1"/>
          </p:cNvSpPr>
          <p:nvPr>
            <p:ph type="title"/>
          </p:nvPr>
        </p:nvSpPr>
        <p:spPr/>
        <p:txBody>
          <a:bodyPr/>
          <a:lstStyle/>
          <a:p>
            <a:r>
              <a:rPr lang="en-US" dirty="0"/>
              <a:t>C++ Language Binding</a:t>
            </a:r>
          </a:p>
        </p:txBody>
      </p:sp>
      <p:sp>
        <p:nvSpPr>
          <p:cNvPr id="3" name="Inhaltsplatzhalter 2"/>
          <p:cNvSpPr>
            <a:spLocks noGrp="1"/>
          </p:cNvSpPr>
          <p:nvPr>
            <p:ph idx="1"/>
          </p:nvPr>
        </p:nvSpPr>
        <p:spPr/>
        <p:txBody>
          <a:bodyPr/>
          <a:lstStyle/>
          <a:p>
            <a:pPr lvl="1">
              <a:buClr>
                <a:srgbClr val="00ABE7"/>
              </a:buClr>
            </a:pPr>
            <a:r>
              <a:rPr lang="en-US" dirty="0">
                <a:solidFill>
                  <a:srgbClr val="000000"/>
                </a:solidFill>
              </a:rPr>
              <a:t>The language binding defines how the methods, events and fields of a service are used on API-level (C++/11)</a:t>
            </a:r>
          </a:p>
          <a:p>
            <a:pPr lvl="1">
              <a:buClr>
                <a:srgbClr val="00ABE7"/>
              </a:buClr>
            </a:pPr>
            <a:r>
              <a:rPr lang="en-US" dirty="0">
                <a:solidFill>
                  <a:srgbClr val="000000"/>
                </a:solidFill>
              </a:rPr>
              <a:t>Type safe C++ interface </a:t>
            </a:r>
          </a:p>
          <a:p>
            <a:pPr lvl="1">
              <a:buClr>
                <a:srgbClr val="00ABE7"/>
              </a:buClr>
            </a:pPr>
            <a:r>
              <a:rPr lang="en-US" dirty="0">
                <a:solidFill>
                  <a:srgbClr val="000000"/>
                </a:solidFill>
              </a:rPr>
              <a:t>Abstracts from Network binding details</a:t>
            </a:r>
          </a:p>
          <a:p>
            <a:pPr lvl="1">
              <a:buClr>
                <a:srgbClr val="00ABE7"/>
              </a:buClr>
            </a:pPr>
            <a:r>
              <a:rPr lang="en-US" dirty="0">
                <a:solidFill>
                  <a:srgbClr val="000000"/>
                </a:solidFill>
              </a:rPr>
              <a:t>Polling- and event-driven programming styles are supported</a:t>
            </a:r>
          </a:p>
          <a:p>
            <a:pPr lvl="1">
              <a:buClr>
                <a:srgbClr val="00ABE7"/>
              </a:buClr>
            </a:pPr>
            <a:r>
              <a:rPr lang="en-US" dirty="0">
                <a:solidFill>
                  <a:srgbClr val="000000"/>
                </a:solidFill>
              </a:rPr>
              <a:t>Zero-copy capability</a:t>
            </a:r>
          </a:p>
          <a:p>
            <a:pPr lvl="1">
              <a:buClr>
                <a:srgbClr val="00ABE7"/>
              </a:buClr>
            </a:pPr>
            <a:r>
              <a:rPr lang="en-US" dirty="0">
                <a:solidFill>
                  <a:srgbClr val="000000"/>
                </a:solidFill>
              </a:rPr>
              <a:t>Supports safety (e.g. exception-free API subset, end-to-end protection support)</a:t>
            </a:r>
          </a:p>
        </p:txBody>
      </p:sp>
      <p:sp>
        <p:nvSpPr>
          <p:cNvPr id="4" name="Fußzeilenplatzhalter 3"/>
          <p:cNvSpPr>
            <a:spLocks noGrp="1"/>
          </p:cNvSpPr>
          <p:nvPr>
            <p:ph type="ftr" sz="quarter" idx="11"/>
          </p:nvPr>
        </p:nvSpPr>
        <p:spPr>
          <a:prstGeom prst="rect">
            <a:avLst/>
          </a:prstGeom>
        </p:spPr>
        <p:txBody>
          <a:bodyPr/>
          <a:lstStyle/>
          <a:p>
            <a:pPr>
              <a:lnSpc>
                <a:spcPts val="800"/>
              </a:lnSpc>
            </a:pPr>
            <a:r>
              <a:rPr lang="fr-FR"/>
              <a:t>2020-06-30 | DISS1 | Communication Management - ara::com</a:t>
            </a:r>
            <a:endParaRPr lang="en-US" dirty="0"/>
          </a:p>
        </p:txBody>
      </p:sp>
      <p:sp>
        <p:nvSpPr>
          <p:cNvPr id="5" name="Foliennummernplatzhalter 4"/>
          <p:cNvSpPr>
            <a:spLocks noGrp="1"/>
          </p:cNvSpPr>
          <p:nvPr>
            <p:ph type="sldNum" sz="quarter" idx="12"/>
          </p:nvPr>
        </p:nvSpPr>
        <p:spPr/>
        <p:txBody>
          <a:bodyPr/>
          <a:lstStyle/>
          <a:p>
            <a:pPr algn="r">
              <a:lnSpc>
                <a:spcPts val="800"/>
              </a:lnSpc>
            </a:pPr>
            <a:fld id="{D985BC7C-F6A2-4FED-9217-735A5E10A319}" type="slidenum">
              <a:rPr lang="en-US" smtClean="0"/>
              <a:pPr algn="r">
                <a:lnSpc>
                  <a:spcPts val="800"/>
                </a:lnSpc>
              </a:pPr>
              <a:t>7</a:t>
            </a:fld>
            <a:endParaRPr lang="en-US" dirty="0"/>
          </a:p>
        </p:txBody>
      </p:sp>
      <p:sp>
        <p:nvSpPr>
          <p:cNvPr id="6" name="Rectangle 5">
            <a:extLst>
              <a:ext uri="{FF2B5EF4-FFF2-40B4-BE49-F238E27FC236}">
                <a16:creationId xmlns:a16="http://schemas.microsoft.com/office/drawing/2014/main" id="{33F6DD59-4166-47C6-8A3C-A2F525A0D411}"/>
              </a:ext>
            </a:extLst>
          </p:cNvPr>
          <p:cNvSpPr/>
          <p:nvPr/>
        </p:nvSpPr>
        <p:spPr>
          <a:xfrm>
            <a:off x="5894181" y="2768948"/>
            <a:ext cx="2832100" cy="351004"/>
          </a:xfrm>
          <a:prstGeom prst="rect">
            <a:avLst/>
          </a:prstGeom>
          <a:solidFill>
            <a:srgbClr val="FFC000"/>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rPr>
              <a:t>Adaptive Application</a:t>
            </a:r>
          </a:p>
        </p:txBody>
      </p:sp>
      <p:sp>
        <p:nvSpPr>
          <p:cNvPr id="7" name="Rectangle 6">
            <a:extLst>
              <a:ext uri="{FF2B5EF4-FFF2-40B4-BE49-F238E27FC236}">
                <a16:creationId xmlns:a16="http://schemas.microsoft.com/office/drawing/2014/main" id="{68E72866-D7B7-4C83-8DC2-E760AE83D26B}"/>
              </a:ext>
            </a:extLst>
          </p:cNvPr>
          <p:cNvSpPr/>
          <p:nvPr/>
        </p:nvSpPr>
        <p:spPr>
          <a:xfrm>
            <a:off x="5894181" y="3184434"/>
            <a:ext cx="2832100" cy="351004"/>
          </a:xfrm>
          <a:prstGeom prst="rect">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Language binding : </a:t>
            </a:r>
            <a:r>
              <a:rPr lang="en-US" sz="1200" kern="0" dirty="0" err="1">
                <a:solidFill>
                  <a:srgbClr val="000000"/>
                </a:solidFill>
                <a:latin typeface="Tahoma"/>
                <a:cs typeface="Tahoma" pitchFamily="34" charset="0"/>
              </a:rPr>
              <a:t>ara</a:t>
            </a:r>
            <a:r>
              <a:rPr lang="en-US" sz="1200" kern="0" dirty="0">
                <a:solidFill>
                  <a:srgbClr val="000000"/>
                </a:solidFill>
                <a:latin typeface="Tahoma"/>
                <a:cs typeface="Tahoma" pitchFamily="34" charset="0"/>
              </a:rPr>
              <a:t>::com</a:t>
            </a:r>
            <a:endPar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endParaRPr>
          </a:p>
        </p:txBody>
      </p:sp>
      <p:sp>
        <p:nvSpPr>
          <p:cNvPr id="8" name="Rectangle 7">
            <a:extLst>
              <a:ext uri="{FF2B5EF4-FFF2-40B4-BE49-F238E27FC236}">
                <a16:creationId xmlns:a16="http://schemas.microsoft.com/office/drawing/2014/main" id="{59650DAA-FBD6-436D-BA2F-1E62F5F784F8}"/>
              </a:ext>
            </a:extLst>
          </p:cNvPr>
          <p:cNvSpPr/>
          <p:nvPr/>
        </p:nvSpPr>
        <p:spPr>
          <a:xfrm>
            <a:off x="5894181" y="3557125"/>
            <a:ext cx="2832100" cy="351004"/>
          </a:xfrm>
          <a:prstGeom prst="rect">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Network binding : E.g. SOME/IP(-SD)</a:t>
            </a:r>
            <a:endPar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endParaRPr>
          </a:p>
        </p:txBody>
      </p:sp>
      <p:sp>
        <p:nvSpPr>
          <p:cNvPr id="9" name="Rectangle 8">
            <a:extLst>
              <a:ext uri="{FF2B5EF4-FFF2-40B4-BE49-F238E27FC236}">
                <a16:creationId xmlns:a16="http://schemas.microsoft.com/office/drawing/2014/main" id="{6569D702-7244-4B42-A05D-A1B0479D2B23}"/>
              </a:ext>
            </a:extLst>
          </p:cNvPr>
          <p:cNvSpPr/>
          <p:nvPr/>
        </p:nvSpPr>
        <p:spPr>
          <a:xfrm>
            <a:off x="5894181" y="4308016"/>
            <a:ext cx="2832101" cy="351004"/>
          </a:xfrm>
          <a:prstGeom prst="rect">
            <a:avLst/>
          </a:prstGeom>
          <a:solidFill>
            <a:schemeClr val="bg2"/>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Hardware / Virtual Machine / Container</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0" name="Rectangle 9">
            <a:extLst>
              <a:ext uri="{FF2B5EF4-FFF2-40B4-BE49-F238E27FC236}">
                <a16:creationId xmlns:a16="http://schemas.microsoft.com/office/drawing/2014/main" id="{F03CF9C3-5171-44F0-BE42-D227170DE8B7}"/>
              </a:ext>
            </a:extLst>
          </p:cNvPr>
          <p:cNvSpPr/>
          <p:nvPr/>
        </p:nvSpPr>
        <p:spPr>
          <a:xfrm>
            <a:off x="5894179" y="3929816"/>
            <a:ext cx="2832101" cy="351004"/>
          </a:xfrm>
          <a:prstGeom prst="rect">
            <a:avLst/>
          </a:prstGeom>
          <a:solidFill>
            <a:schemeClr val="bg2"/>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POSIX-based Operating System</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1" name="Rectangle 10">
            <a:extLst>
              <a:ext uri="{FF2B5EF4-FFF2-40B4-BE49-F238E27FC236}">
                <a16:creationId xmlns:a16="http://schemas.microsoft.com/office/drawing/2014/main" id="{E9454DFE-A739-4A0B-94A4-BBA80081EEC2}"/>
              </a:ext>
            </a:extLst>
          </p:cNvPr>
          <p:cNvSpPr/>
          <p:nvPr/>
        </p:nvSpPr>
        <p:spPr>
          <a:xfrm>
            <a:off x="5831614" y="3156298"/>
            <a:ext cx="2952750" cy="407861"/>
          </a:xfrm>
          <a:prstGeom prst="rect">
            <a:avLst/>
          </a:prstGeom>
          <a:noFill/>
          <a:ln w="25400" cap="flat" cmpd="sng" algn="ctr">
            <a:solidFill>
              <a:srgbClr val="C00000"/>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Tree>
    <p:custDataLst>
      <p:tags r:id="rId1"/>
    </p:custDataLst>
    <p:extLst>
      <p:ext uri="{BB962C8B-B14F-4D97-AF65-F5344CB8AC3E}">
        <p14:creationId xmlns:p14="http://schemas.microsoft.com/office/powerpoint/2010/main" val="271472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B599E2-82EE-4211-B97E-1355AD7072C0}"/>
              </a:ext>
            </a:extLst>
          </p:cNvPr>
          <p:cNvSpPr/>
          <p:nvPr/>
        </p:nvSpPr>
        <p:spPr>
          <a:xfrm>
            <a:off x="5684989" y="2933144"/>
            <a:ext cx="2389207" cy="733536"/>
          </a:xfrm>
          <a:prstGeom prst="rect">
            <a:avLst/>
          </a:prstGeom>
          <a:solidFill>
            <a:srgbClr val="FFC000"/>
          </a:solidFill>
          <a:ln w="12700" cap="flat" cmpd="sng" algn="ctr">
            <a:noFill/>
            <a:prstDash val="solid"/>
          </a:ln>
          <a:effectLst/>
        </p:spPr>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rPr>
              <a:t>Consumer: Adaptive Application</a:t>
            </a:r>
          </a:p>
        </p:txBody>
      </p:sp>
      <p:sp>
        <p:nvSpPr>
          <p:cNvPr id="15" name="Title 14">
            <a:extLst>
              <a:ext uri="{FF2B5EF4-FFF2-40B4-BE49-F238E27FC236}">
                <a16:creationId xmlns:a16="http://schemas.microsoft.com/office/drawing/2014/main" id="{ADD34FF8-79DD-404C-BF35-0CCD2EF14529}"/>
              </a:ext>
            </a:extLst>
          </p:cNvPr>
          <p:cNvSpPr>
            <a:spLocks noGrp="1"/>
          </p:cNvSpPr>
          <p:nvPr>
            <p:ph type="title"/>
          </p:nvPr>
        </p:nvSpPr>
        <p:spPr/>
        <p:txBody>
          <a:bodyPr/>
          <a:lstStyle/>
          <a:p>
            <a:r>
              <a:rPr lang="en-US" dirty="0"/>
              <a:t>C++ Language Binding: Proxy/Skeleton</a:t>
            </a:r>
          </a:p>
        </p:txBody>
      </p:sp>
      <p:sp>
        <p:nvSpPr>
          <p:cNvPr id="3" name="Inhaltsplatzhalter 2"/>
          <p:cNvSpPr>
            <a:spLocks noGrp="1"/>
          </p:cNvSpPr>
          <p:nvPr>
            <p:ph idx="1"/>
          </p:nvPr>
        </p:nvSpPr>
        <p:spPr/>
        <p:txBody>
          <a:bodyPr/>
          <a:lstStyle/>
          <a:p>
            <a:pPr lvl="1">
              <a:buClr>
                <a:srgbClr val="00ABE7"/>
              </a:buClr>
            </a:pPr>
            <a:r>
              <a:rPr lang="en-US" dirty="0">
                <a:solidFill>
                  <a:srgbClr val="000000"/>
                </a:solidFill>
              </a:rPr>
              <a:t>The upper layer of the C++ Language Binding contains </a:t>
            </a:r>
            <a:r>
              <a:rPr lang="en-US" b="1" dirty="0">
                <a:solidFill>
                  <a:srgbClr val="000000"/>
                </a:solidFill>
              </a:rPr>
              <a:t>generated sources </a:t>
            </a:r>
            <a:r>
              <a:rPr lang="en-US" dirty="0">
                <a:solidFill>
                  <a:srgbClr val="000000"/>
                </a:solidFill>
              </a:rPr>
              <a:t>for the service interface described in the meta model</a:t>
            </a:r>
          </a:p>
          <a:p>
            <a:pPr lvl="1">
              <a:buClr>
                <a:srgbClr val="00ABE7"/>
              </a:buClr>
            </a:pPr>
            <a:r>
              <a:rPr lang="en-US" dirty="0">
                <a:solidFill>
                  <a:srgbClr val="000000"/>
                </a:solidFill>
              </a:rPr>
              <a:t>A generator will generate C++ classes that contain type safe representations of the fields, events and methods of each respective service</a:t>
            </a:r>
          </a:p>
          <a:p>
            <a:pPr lvl="1">
              <a:buClr>
                <a:srgbClr val="00ABE7"/>
              </a:buClr>
            </a:pPr>
            <a:r>
              <a:rPr lang="en-US" dirty="0">
                <a:solidFill>
                  <a:srgbClr val="000000"/>
                </a:solidFill>
              </a:rPr>
              <a:t>These C++ classes can be divided into Proxy and Skeleton classes:</a:t>
            </a:r>
          </a:p>
          <a:p>
            <a:pPr lvl="2">
              <a:buClr>
                <a:srgbClr val="00ABE7"/>
              </a:buClr>
            </a:pPr>
            <a:r>
              <a:rPr lang="en-US" b="1" dirty="0">
                <a:solidFill>
                  <a:srgbClr val="000000"/>
                </a:solidFill>
              </a:rPr>
              <a:t>Proxy</a:t>
            </a:r>
            <a:r>
              <a:rPr lang="en-US" dirty="0">
                <a:solidFill>
                  <a:srgbClr val="000000"/>
                </a:solidFill>
              </a:rPr>
              <a:t>: Contains the consumer-side of the respective service interface</a:t>
            </a:r>
          </a:p>
          <a:p>
            <a:pPr lvl="2">
              <a:buClr>
                <a:srgbClr val="00ABE7"/>
              </a:buClr>
            </a:pPr>
            <a:r>
              <a:rPr lang="en-US" b="1" dirty="0">
                <a:solidFill>
                  <a:srgbClr val="000000"/>
                </a:solidFill>
              </a:rPr>
              <a:t>Skeleton</a:t>
            </a:r>
            <a:r>
              <a:rPr lang="en-US" dirty="0">
                <a:solidFill>
                  <a:srgbClr val="000000"/>
                </a:solidFill>
              </a:rPr>
              <a:t>: Contains the provider-side of the respective service interface</a:t>
            </a:r>
          </a:p>
          <a:p>
            <a:pPr lvl="1">
              <a:buClr>
                <a:srgbClr val="00ABE7"/>
              </a:buClr>
            </a:pPr>
            <a:r>
              <a:rPr lang="en-US" dirty="0">
                <a:solidFill>
                  <a:srgbClr val="000000"/>
                </a:solidFill>
              </a:rPr>
              <a:t>Adaptive Applications will use those generated classes to interact with </a:t>
            </a:r>
            <a:r>
              <a:rPr lang="en-US" dirty="0" err="1">
                <a:solidFill>
                  <a:srgbClr val="000000"/>
                </a:solidFill>
              </a:rPr>
              <a:t>ara</a:t>
            </a:r>
            <a:r>
              <a:rPr lang="en-US" dirty="0">
                <a:solidFill>
                  <a:srgbClr val="000000"/>
                </a:solidFill>
              </a:rPr>
              <a:t>::com</a:t>
            </a:r>
          </a:p>
          <a:p>
            <a:pPr lvl="1">
              <a:buClr>
                <a:srgbClr val="00ABE7"/>
              </a:buClr>
            </a:pPr>
            <a:endParaRPr lang="en-US" dirty="0">
              <a:solidFill>
                <a:srgbClr val="000000"/>
              </a:solidFill>
            </a:endParaRPr>
          </a:p>
          <a:p>
            <a:pPr lvl="2">
              <a:buClr>
                <a:srgbClr val="00ABE7"/>
              </a:buClr>
            </a:pPr>
            <a:endParaRPr lang="en-US" b="1" dirty="0">
              <a:solidFill>
                <a:srgbClr val="000000"/>
              </a:solidFill>
            </a:endParaRPr>
          </a:p>
        </p:txBody>
      </p:sp>
      <p:sp>
        <p:nvSpPr>
          <p:cNvPr id="4" name="Fußzeilenplatzhalter 3"/>
          <p:cNvSpPr>
            <a:spLocks noGrp="1"/>
          </p:cNvSpPr>
          <p:nvPr>
            <p:ph type="ftr" sz="quarter" idx="11"/>
          </p:nvPr>
        </p:nvSpPr>
        <p:spPr>
          <a:prstGeom prst="rect">
            <a:avLst/>
          </a:prstGeom>
        </p:spPr>
        <p:txBody>
          <a:bodyPr/>
          <a:lstStyle/>
          <a:p>
            <a:pPr>
              <a:lnSpc>
                <a:spcPts val="800"/>
              </a:lnSpc>
            </a:pPr>
            <a:r>
              <a:rPr lang="fr-FR"/>
              <a:t>2020-06-30 | DISS1 | Communication Management - ara::com</a:t>
            </a:r>
            <a:endParaRPr lang="en-US" dirty="0"/>
          </a:p>
        </p:txBody>
      </p:sp>
      <p:sp>
        <p:nvSpPr>
          <p:cNvPr id="5" name="Foliennummernplatzhalter 4"/>
          <p:cNvSpPr>
            <a:spLocks noGrp="1"/>
          </p:cNvSpPr>
          <p:nvPr>
            <p:ph type="sldNum" sz="quarter" idx="12"/>
          </p:nvPr>
        </p:nvSpPr>
        <p:spPr/>
        <p:txBody>
          <a:bodyPr/>
          <a:lstStyle/>
          <a:p>
            <a:pPr algn="r">
              <a:lnSpc>
                <a:spcPts val="800"/>
              </a:lnSpc>
            </a:pPr>
            <a:fld id="{D985BC7C-F6A2-4FED-9217-735A5E10A319}" type="slidenum">
              <a:rPr lang="en-US" smtClean="0"/>
              <a:pPr algn="r">
                <a:lnSpc>
                  <a:spcPts val="800"/>
                </a:lnSpc>
              </a:pPr>
              <a:t>8</a:t>
            </a:fld>
            <a:endParaRPr lang="en-US" dirty="0"/>
          </a:p>
        </p:txBody>
      </p:sp>
      <p:sp>
        <p:nvSpPr>
          <p:cNvPr id="12" name="TextBox 11">
            <a:extLst>
              <a:ext uri="{FF2B5EF4-FFF2-40B4-BE49-F238E27FC236}">
                <a16:creationId xmlns:a16="http://schemas.microsoft.com/office/drawing/2014/main" id="{748EC4D6-D240-4C1C-9FB4-83702CFA591D}"/>
              </a:ext>
            </a:extLst>
          </p:cNvPr>
          <p:cNvSpPr txBox="1"/>
          <p:nvPr/>
        </p:nvSpPr>
        <p:spPr>
          <a:xfrm>
            <a:off x="2450796" y="4071521"/>
            <a:ext cx="652423" cy="307777"/>
          </a:xfrm>
          <a:prstGeom prst="rect">
            <a:avLst/>
          </a:prstGeom>
          <a:noFill/>
        </p:spPr>
        <p:txBody>
          <a:bodyPr wrap="none" lIns="0" tIns="0" rIns="0" bIns="0" rtlCol="0">
            <a:sp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1000" b="0" i="0" u="none" strike="noStrike" kern="0" cap="none" spc="0" normalizeH="0" baseline="0" noProof="0" dirty="0">
                <a:ln>
                  <a:noFill/>
                </a:ln>
                <a:solidFill>
                  <a:srgbClr val="000000"/>
                </a:solidFill>
                <a:effectLst/>
                <a:uLnTx/>
                <a:uFillTx/>
              </a:rPr>
              <a:t>Meta Model</a:t>
            </a:r>
            <a:br>
              <a:rPr kumimoji="0" lang="en-US" sz="1000" b="0" i="0" u="none" strike="noStrike" kern="0" cap="none" spc="0" normalizeH="0" baseline="0" noProof="0" dirty="0">
                <a:ln>
                  <a:noFill/>
                </a:ln>
                <a:solidFill>
                  <a:srgbClr val="000000"/>
                </a:solidFill>
                <a:effectLst/>
                <a:uLnTx/>
                <a:uFillTx/>
              </a:rPr>
            </a:br>
            <a:r>
              <a:rPr kumimoji="0" lang="en-US" sz="1000" b="0" i="0" u="none" strike="noStrike" kern="0" cap="none" spc="0" normalizeH="0" baseline="0" noProof="0" dirty="0">
                <a:ln>
                  <a:noFill/>
                </a:ln>
                <a:solidFill>
                  <a:srgbClr val="000000"/>
                </a:solidFill>
                <a:effectLst/>
                <a:uLnTx/>
                <a:uFillTx/>
              </a:rPr>
              <a:t>(</a:t>
            </a:r>
            <a:r>
              <a:rPr kumimoji="0" lang="en-US" sz="1000" b="0" i="0" u="none" strike="noStrike" kern="0" cap="none" spc="0" normalizeH="0" baseline="0" noProof="0" dirty="0" err="1">
                <a:ln>
                  <a:noFill/>
                </a:ln>
                <a:solidFill>
                  <a:srgbClr val="000000"/>
                </a:solidFill>
                <a:effectLst/>
                <a:uLnTx/>
                <a:uFillTx/>
              </a:rPr>
              <a:t>arxml</a:t>
            </a:r>
            <a:r>
              <a:rPr kumimoji="0" lang="en-US" sz="1000" b="0" i="0" u="none" strike="noStrike" kern="0" cap="none" spc="0" normalizeH="0" baseline="0" noProof="0" dirty="0">
                <a:ln>
                  <a:noFill/>
                </a:ln>
                <a:solidFill>
                  <a:srgbClr val="000000"/>
                </a:solidFill>
                <a:effectLst/>
                <a:uLnTx/>
                <a:uFillTx/>
              </a:rPr>
              <a:t>)</a:t>
            </a:r>
          </a:p>
        </p:txBody>
      </p:sp>
      <p:sp>
        <p:nvSpPr>
          <p:cNvPr id="8" name="Rectangle: Single Corner Snipped 7">
            <a:extLst>
              <a:ext uri="{FF2B5EF4-FFF2-40B4-BE49-F238E27FC236}">
                <a16:creationId xmlns:a16="http://schemas.microsoft.com/office/drawing/2014/main" id="{C1733FFE-5ECA-4958-A956-748433733FF3}"/>
              </a:ext>
            </a:extLst>
          </p:cNvPr>
          <p:cNvSpPr/>
          <p:nvPr/>
        </p:nvSpPr>
        <p:spPr>
          <a:xfrm>
            <a:off x="2555798" y="3543640"/>
            <a:ext cx="435027" cy="503977"/>
          </a:xfrm>
          <a:prstGeom prst="snip1Rect">
            <a:avLst/>
          </a:prstGeom>
          <a:solidFill>
            <a:schemeClr val="bg2">
              <a:lumMod val="60000"/>
              <a:lumOff val="40000"/>
            </a:schemeClr>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cxnSp>
        <p:nvCxnSpPr>
          <p:cNvPr id="9" name="Straight Connector 8">
            <a:extLst>
              <a:ext uri="{FF2B5EF4-FFF2-40B4-BE49-F238E27FC236}">
                <a16:creationId xmlns:a16="http://schemas.microsoft.com/office/drawing/2014/main" id="{A73175DE-C42A-46F5-A1DC-1C97E723C2C7}"/>
              </a:ext>
            </a:extLst>
          </p:cNvPr>
          <p:cNvCxnSpPr/>
          <p:nvPr/>
        </p:nvCxnSpPr>
        <p:spPr>
          <a:xfrm>
            <a:off x="2622438" y="3787141"/>
            <a:ext cx="300147" cy="0"/>
          </a:xfrm>
          <a:prstGeom prst="line">
            <a:avLst/>
          </a:prstGeom>
          <a:noFill/>
          <a:ln w="28575" cap="rnd" cmpd="sng" algn="ctr">
            <a:solidFill>
              <a:schemeClr val="tx1">
                <a:lumMod val="65000"/>
                <a:lumOff val="35000"/>
              </a:schemeClr>
            </a:solidFill>
            <a:prstDash val="solid"/>
            <a:round/>
          </a:ln>
          <a:effectLst/>
        </p:spPr>
      </p:cxnSp>
      <p:cxnSp>
        <p:nvCxnSpPr>
          <p:cNvPr id="10" name="Straight Connector 9">
            <a:extLst>
              <a:ext uri="{FF2B5EF4-FFF2-40B4-BE49-F238E27FC236}">
                <a16:creationId xmlns:a16="http://schemas.microsoft.com/office/drawing/2014/main" id="{DF417DA0-D81E-4A09-84AC-80E7A9A015D5}"/>
              </a:ext>
            </a:extLst>
          </p:cNvPr>
          <p:cNvCxnSpPr/>
          <p:nvPr/>
        </p:nvCxnSpPr>
        <p:spPr>
          <a:xfrm>
            <a:off x="2624764" y="3855779"/>
            <a:ext cx="300147" cy="0"/>
          </a:xfrm>
          <a:prstGeom prst="line">
            <a:avLst/>
          </a:prstGeom>
          <a:noFill/>
          <a:ln w="28575" cap="rnd" cmpd="sng" algn="ctr">
            <a:solidFill>
              <a:schemeClr val="tx1">
                <a:lumMod val="65000"/>
                <a:lumOff val="35000"/>
              </a:schemeClr>
            </a:solidFill>
            <a:prstDash val="solid"/>
            <a:round/>
          </a:ln>
          <a:effectLst/>
        </p:spPr>
      </p:cxnSp>
      <p:cxnSp>
        <p:nvCxnSpPr>
          <p:cNvPr id="11" name="Straight Connector 10">
            <a:extLst>
              <a:ext uri="{FF2B5EF4-FFF2-40B4-BE49-F238E27FC236}">
                <a16:creationId xmlns:a16="http://schemas.microsoft.com/office/drawing/2014/main" id="{ADBBD006-51DE-438B-8C5C-474B51ADA4AD}"/>
              </a:ext>
            </a:extLst>
          </p:cNvPr>
          <p:cNvCxnSpPr/>
          <p:nvPr/>
        </p:nvCxnSpPr>
        <p:spPr>
          <a:xfrm>
            <a:off x="2627090" y="3924417"/>
            <a:ext cx="300147" cy="0"/>
          </a:xfrm>
          <a:prstGeom prst="line">
            <a:avLst/>
          </a:prstGeom>
          <a:noFill/>
          <a:ln w="28575" cap="rnd" cmpd="sng" algn="ctr">
            <a:solidFill>
              <a:schemeClr val="tx1">
                <a:lumMod val="65000"/>
                <a:lumOff val="35000"/>
              </a:schemeClr>
            </a:solidFill>
            <a:prstDash val="solid"/>
            <a:round/>
          </a:ln>
          <a:effectLst/>
        </p:spPr>
      </p:cxnSp>
      <p:sp>
        <p:nvSpPr>
          <p:cNvPr id="20" name="Speech Bubble: Rectangle with Corners Rounded 19">
            <a:extLst>
              <a:ext uri="{FF2B5EF4-FFF2-40B4-BE49-F238E27FC236}">
                <a16:creationId xmlns:a16="http://schemas.microsoft.com/office/drawing/2014/main" id="{89403E67-0D11-4707-9056-A41910403863}"/>
              </a:ext>
            </a:extLst>
          </p:cNvPr>
          <p:cNvSpPr/>
          <p:nvPr/>
        </p:nvSpPr>
        <p:spPr>
          <a:xfrm>
            <a:off x="700781" y="2947902"/>
            <a:ext cx="1446306" cy="1123619"/>
          </a:xfrm>
          <a:prstGeom prst="wedgeRoundRectCallout">
            <a:avLst>
              <a:gd name="adj1" fmla="val 72969"/>
              <a:gd name="adj2" fmla="val 27396"/>
              <a:gd name="adj3" fmla="val 16667"/>
            </a:avLst>
          </a:prstGeom>
          <a:solidFill>
            <a:schemeClr val="bg2">
              <a:lumMod val="40000"/>
              <a:lumOff val="60000"/>
            </a:schemeClr>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lvl="0" fontAlgn="base">
              <a:spcAft>
                <a:spcPct val="0"/>
              </a:spcAft>
            </a:pPr>
            <a:r>
              <a:rPr lang="en-US" sz="900" kern="0" dirty="0" err="1">
                <a:solidFill>
                  <a:srgbClr val="000000"/>
                </a:solidFill>
                <a:latin typeface="Consolas" panose="020B0609020204030204" pitchFamily="49" charset="0"/>
              </a:rPr>
              <a:t>MyServiceInterface</a:t>
            </a:r>
            <a:endParaRPr lang="en-US" sz="900" kern="0" dirty="0">
              <a:solidFill>
                <a:srgbClr val="000000"/>
              </a:solidFill>
              <a:latin typeface="Consolas" panose="020B0609020204030204" pitchFamily="49" charset="0"/>
            </a:endParaRPr>
          </a:p>
          <a:p>
            <a:pPr lvl="0" fontAlgn="base">
              <a:spcAft>
                <a:spcPct val="0"/>
              </a:spcAft>
            </a:pPr>
            <a:r>
              <a:rPr lang="en-US" sz="900" kern="0" dirty="0">
                <a:solidFill>
                  <a:srgbClr val="000000"/>
                </a:solidFill>
                <a:latin typeface="Consolas" panose="020B0609020204030204" pitchFamily="49" charset="0"/>
              </a:rPr>
              <a:t>--- int my_field1</a:t>
            </a:r>
          </a:p>
          <a:p>
            <a:pPr lvl="0" fontAlgn="base">
              <a:spcAft>
                <a:spcPct val="0"/>
              </a:spcAft>
            </a:pPr>
            <a:r>
              <a:rPr lang="en-US" sz="900" kern="0" dirty="0">
                <a:solidFill>
                  <a:srgbClr val="000000"/>
                </a:solidFill>
                <a:latin typeface="Consolas" panose="020B0609020204030204" pitchFamily="49" charset="0"/>
              </a:rPr>
              <a:t>--- void </a:t>
            </a:r>
            <a:r>
              <a:rPr lang="en-US" sz="900" kern="0" dirty="0" err="1">
                <a:solidFill>
                  <a:srgbClr val="000000"/>
                </a:solidFill>
                <a:latin typeface="Consolas" panose="020B0609020204030204" pitchFamily="49" charset="0"/>
              </a:rPr>
              <a:t>my_func</a:t>
            </a:r>
            <a:r>
              <a:rPr lang="en-US" sz="900" kern="0" dirty="0">
                <a:solidFill>
                  <a:srgbClr val="000000"/>
                </a:solidFill>
                <a:latin typeface="Consolas" panose="020B0609020204030204" pitchFamily="49" charset="0"/>
              </a:rPr>
              <a:t>()</a:t>
            </a:r>
          </a:p>
          <a:p>
            <a:pPr lvl="0" fontAlgn="base">
              <a:spcAft>
                <a:spcPct val="0"/>
              </a:spcAft>
            </a:pPr>
            <a:r>
              <a:rPr lang="en-US" sz="900" kern="0" dirty="0">
                <a:solidFill>
                  <a:srgbClr val="000000"/>
                </a:solidFill>
                <a:latin typeface="Consolas" panose="020B0609020204030204" pitchFamily="49" charset="0"/>
              </a:rPr>
              <a:t>--- int my_func1()</a:t>
            </a:r>
          </a:p>
          <a:p>
            <a:pPr lvl="0" fontAlgn="base">
              <a:spcAft>
                <a:spcPct val="0"/>
              </a:spcAft>
            </a:pPr>
            <a:r>
              <a:rPr lang="en-US" sz="900" kern="0" dirty="0">
                <a:solidFill>
                  <a:srgbClr val="000000"/>
                </a:solidFill>
                <a:latin typeface="Consolas" panose="020B0609020204030204" pitchFamily="49" charset="0"/>
              </a:rPr>
              <a:t>--- </a:t>
            </a:r>
            <a:r>
              <a:rPr lang="en-US" sz="900" kern="0" dirty="0" err="1">
                <a:solidFill>
                  <a:srgbClr val="000000"/>
                </a:solidFill>
                <a:latin typeface="Consolas" panose="020B0609020204030204" pitchFamily="49" charset="0"/>
              </a:rPr>
              <a:t>my_event</a:t>
            </a:r>
            <a:r>
              <a:rPr lang="en-US" sz="900" kern="0" dirty="0">
                <a:solidFill>
                  <a:srgbClr val="000000"/>
                </a:solidFill>
                <a:latin typeface="Consolas" panose="020B0609020204030204" pitchFamily="49" charset="0"/>
              </a:rPr>
              <a:t>()</a:t>
            </a:r>
          </a:p>
          <a:p>
            <a:pPr lvl="0" fontAlgn="base">
              <a:spcAft>
                <a:spcPct val="0"/>
              </a:spcAft>
            </a:pPr>
            <a:r>
              <a:rPr lang="en-US" sz="900" kern="0" dirty="0">
                <a:solidFill>
                  <a:srgbClr val="000000"/>
                </a:solidFill>
                <a:latin typeface="Consolas" panose="020B0609020204030204" pitchFamily="49" charset="0"/>
              </a:rPr>
              <a:t>…</a:t>
            </a:r>
          </a:p>
        </p:txBody>
      </p:sp>
      <p:sp>
        <p:nvSpPr>
          <p:cNvPr id="21" name="Rectangle 20">
            <a:extLst>
              <a:ext uri="{FF2B5EF4-FFF2-40B4-BE49-F238E27FC236}">
                <a16:creationId xmlns:a16="http://schemas.microsoft.com/office/drawing/2014/main" id="{55B86F2B-5ECD-4A75-83C0-486BEC4A33FC}"/>
              </a:ext>
            </a:extLst>
          </p:cNvPr>
          <p:cNvSpPr/>
          <p:nvPr/>
        </p:nvSpPr>
        <p:spPr>
          <a:xfrm>
            <a:off x="3869753" y="3573051"/>
            <a:ext cx="1033930" cy="428180"/>
          </a:xfrm>
          <a:prstGeom prst="rect">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rPr>
              <a:t>Generator</a:t>
            </a:r>
          </a:p>
        </p:txBody>
      </p:sp>
      <p:sp>
        <p:nvSpPr>
          <p:cNvPr id="22" name="Rectangle 21">
            <a:extLst>
              <a:ext uri="{FF2B5EF4-FFF2-40B4-BE49-F238E27FC236}">
                <a16:creationId xmlns:a16="http://schemas.microsoft.com/office/drawing/2014/main" id="{68156804-C091-49D1-AC45-E582B9967B2C}"/>
              </a:ext>
            </a:extLst>
          </p:cNvPr>
          <p:cNvSpPr/>
          <p:nvPr/>
        </p:nvSpPr>
        <p:spPr>
          <a:xfrm>
            <a:off x="6257365" y="3316908"/>
            <a:ext cx="1274473" cy="281398"/>
          </a:xfrm>
          <a:prstGeom prst="rect">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Proxy classes</a:t>
            </a:r>
            <a:endPar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endParaRPr>
          </a:p>
        </p:txBody>
      </p:sp>
      <p:sp>
        <p:nvSpPr>
          <p:cNvPr id="27" name="Rectangle 26">
            <a:extLst>
              <a:ext uri="{FF2B5EF4-FFF2-40B4-BE49-F238E27FC236}">
                <a16:creationId xmlns:a16="http://schemas.microsoft.com/office/drawing/2014/main" id="{7D9C60CF-9261-410D-BA29-12E4A59CA9F0}"/>
              </a:ext>
            </a:extLst>
          </p:cNvPr>
          <p:cNvSpPr/>
          <p:nvPr/>
        </p:nvSpPr>
        <p:spPr>
          <a:xfrm>
            <a:off x="5684989" y="3859798"/>
            <a:ext cx="2389207" cy="733536"/>
          </a:xfrm>
          <a:prstGeom prst="rect">
            <a:avLst/>
          </a:prstGeom>
          <a:solidFill>
            <a:srgbClr val="FFC000"/>
          </a:solidFill>
          <a:ln w="12700" cap="flat" cmpd="sng" algn="ctr">
            <a:noFill/>
            <a:prstDash val="solid"/>
          </a:ln>
          <a:effectLst/>
        </p:spPr>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rPr>
              <a:t>Provider: Adaptive Application</a:t>
            </a:r>
          </a:p>
        </p:txBody>
      </p:sp>
      <p:sp>
        <p:nvSpPr>
          <p:cNvPr id="28" name="Rectangle 27">
            <a:extLst>
              <a:ext uri="{FF2B5EF4-FFF2-40B4-BE49-F238E27FC236}">
                <a16:creationId xmlns:a16="http://schemas.microsoft.com/office/drawing/2014/main" id="{BED47142-7B5D-4FE5-B209-7C8B0162DD55}"/>
              </a:ext>
            </a:extLst>
          </p:cNvPr>
          <p:cNvSpPr/>
          <p:nvPr/>
        </p:nvSpPr>
        <p:spPr>
          <a:xfrm>
            <a:off x="6257365" y="4243562"/>
            <a:ext cx="1274473" cy="281398"/>
          </a:xfrm>
          <a:prstGeom prst="rect">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Skeleton classes</a:t>
            </a:r>
            <a:endPar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endParaRPr>
          </a:p>
        </p:txBody>
      </p:sp>
      <p:sp>
        <p:nvSpPr>
          <p:cNvPr id="38" name="Arrow: Right 37">
            <a:extLst>
              <a:ext uri="{FF2B5EF4-FFF2-40B4-BE49-F238E27FC236}">
                <a16:creationId xmlns:a16="http://schemas.microsoft.com/office/drawing/2014/main" id="{26A29984-B1B4-438C-BD42-40855F5CE7D8}"/>
              </a:ext>
            </a:extLst>
          </p:cNvPr>
          <p:cNvSpPr/>
          <p:nvPr/>
        </p:nvSpPr>
        <p:spPr>
          <a:xfrm>
            <a:off x="3250936" y="3595432"/>
            <a:ext cx="435027" cy="428180"/>
          </a:xfrm>
          <a:prstGeom prst="rightArrow">
            <a:avLst/>
          </a:prstGeom>
          <a:solidFill>
            <a:schemeClr val="tx1">
              <a:lumMod val="75000"/>
              <a:lumOff val="25000"/>
            </a:schemeClr>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39" name="Arrow: Right 38">
            <a:extLst>
              <a:ext uri="{FF2B5EF4-FFF2-40B4-BE49-F238E27FC236}">
                <a16:creationId xmlns:a16="http://schemas.microsoft.com/office/drawing/2014/main" id="{6502C8B2-2E04-438E-B767-8CC650BF6F83}"/>
              </a:ext>
            </a:extLst>
          </p:cNvPr>
          <p:cNvSpPr/>
          <p:nvPr/>
        </p:nvSpPr>
        <p:spPr>
          <a:xfrm>
            <a:off x="5076822" y="3581538"/>
            <a:ext cx="435027" cy="428180"/>
          </a:xfrm>
          <a:prstGeom prst="rightArrow">
            <a:avLst/>
          </a:prstGeom>
          <a:solidFill>
            <a:schemeClr val="tx1">
              <a:lumMod val="75000"/>
              <a:lumOff val="25000"/>
            </a:schemeClr>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Tree>
    <p:custDataLst>
      <p:tags r:id="rId1"/>
    </p:custDataLst>
    <p:extLst>
      <p:ext uri="{BB962C8B-B14F-4D97-AF65-F5344CB8AC3E}">
        <p14:creationId xmlns:p14="http://schemas.microsoft.com/office/powerpoint/2010/main" val="55528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DD34FF8-79DD-404C-BF35-0CCD2EF14529}"/>
              </a:ext>
            </a:extLst>
          </p:cNvPr>
          <p:cNvSpPr>
            <a:spLocks noGrp="1"/>
          </p:cNvSpPr>
          <p:nvPr>
            <p:ph type="title"/>
          </p:nvPr>
        </p:nvSpPr>
        <p:spPr/>
        <p:txBody>
          <a:bodyPr/>
          <a:lstStyle/>
          <a:p>
            <a:r>
              <a:rPr lang="en-US" dirty="0"/>
              <a:t>SOME/IP(-SD) Network binding</a:t>
            </a:r>
          </a:p>
        </p:txBody>
      </p:sp>
      <p:sp>
        <p:nvSpPr>
          <p:cNvPr id="3" name="Inhaltsplatzhalter 2"/>
          <p:cNvSpPr>
            <a:spLocks noGrp="1"/>
          </p:cNvSpPr>
          <p:nvPr>
            <p:ph idx="1"/>
          </p:nvPr>
        </p:nvSpPr>
        <p:spPr/>
        <p:txBody>
          <a:bodyPr/>
          <a:lstStyle/>
          <a:p>
            <a:pPr lvl="1">
              <a:buClr>
                <a:srgbClr val="00ABE7"/>
              </a:buClr>
            </a:pPr>
            <a:r>
              <a:rPr lang="en-US" dirty="0">
                <a:solidFill>
                  <a:srgbClr val="000000"/>
                </a:solidFill>
              </a:rPr>
              <a:t>Network binding </a:t>
            </a:r>
            <a:r>
              <a:rPr lang="en-US" b="1" dirty="0">
                <a:solidFill>
                  <a:srgbClr val="000000"/>
                </a:solidFill>
              </a:rPr>
              <a:t>defines how messages </a:t>
            </a:r>
            <a:r>
              <a:rPr lang="en-US" dirty="0">
                <a:solidFill>
                  <a:srgbClr val="000000"/>
                </a:solidFill>
              </a:rPr>
              <a:t>for service discovery, methods, events and fields are </a:t>
            </a:r>
            <a:r>
              <a:rPr lang="en-US" b="1" dirty="0">
                <a:solidFill>
                  <a:srgbClr val="000000"/>
                </a:solidFill>
              </a:rPr>
              <a:t>getting exchanged </a:t>
            </a:r>
            <a:r>
              <a:rPr lang="en-US" dirty="0">
                <a:solidFill>
                  <a:srgbClr val="000000"/>
                </a:solidFill>
              </a:rPr>
              <a:t>for:</a:t>
            </a:r>
          </a:p>
          <a:p>
            <a:pPr lvl="2">
              <a:buClr>
                <a:srgbClr val="00ABE7"/>
              </a:buClr>
            </a:pPr>
            <a:r>
              <a:rPr lang="en-US" dirty="0">
                <a:solidFill>
                  <a:srgbClr val="000000"/>
                </a:solidFill>
              </a:rPr>
              <a:t>Intra-process communication: Process local</a:t>
            </a:r>
          </a:p>
          <a:p>
            <a:pPr lvl="2">
              <a:buClr>
                <a:srgbClr val="00ABE7"/>
              </a:buClr>
            </a:pPr>
            <a:r>
              <a:rPr lang="en-US" dirty="0">
                <a:solidFill>
                  <a:srgbClr val="000000"/>
                </a:solidFill>
              </a:rPr>
              <a:t>Inter-process communication: E.g. POSIX-/QNX-/… IPC</a:t>
            </a:r>
          </a:p>
          <a:p>
            <a:pPr lvl="2">
              <a:buClr>
                <a:srgbClr val="00ABE7"/>
              </a:buClr>
            </a:pPr>
            <a:r>
              <a:rPr lang="en-US" dirty="0">
                <a:solidFill>
                  <a:srgbClr val="000000"/>
                </a:solidFill>
              </a:rPr>
              <a:t>Inter-machine communication E.g. SOME/IP(-SD), DDS RTPS</a:t>
            </a:r>
          </a:p>
          <a:p>
            <a:pPr lvl="1">
              <a:buClr>
                <a:srgbClr val="00ABE7"/>
              </a:buClr>
            </a:pPr>
            <a:r>
              <a:rPr lang="en-US" dirty="0">
                <a:solidFill>
                  <a:srgbClr val="000000"/>
                </a:solidFill>
              </a:rPr>
              <a:t>SOME/IP(-SD) consist of two specifications that are part of the Foundation (FO) documents:</a:t>
            </a:r>
          </a:p>
          <a:p>
            <a:pPr lvl="2">
              <a:buClr>
                <a:srgbClr val="00ABE7"/>
              </a:buClr>
            </a:pPr>
            <a:r>
              <a:rPr lang="en-US" dirty="0" err="1">
                <a:solidFill>
                  <a:srgbClr val="000000"/>
                </a:solidFill>
              </a:rPr>
              <a:t>AUTOSAR_PRS_SOMEIPProtocol</a:t>
            </a:r>
            <a:endParaRPr lang="en-US" dirty="0">
              <a:solidFill>
                <a:srgbClr val="000000"/>
              </a:solidFill>
            </a:endParaRPr>
          </a:p>
          <a:p>
            <a:pPr lvl="2">
              <a:buClr>
                <a:srgbClr val="00ABE7"/>
              </a:buClr>
            </a:pPr>
            <a:r>
              <a:rPr lang="en-US" dirty="0" err="1">
                <a:solidFill>
                  <a:srgbClr val="000000"/>
                </a:solidFill>
              </a:rPr>
              <a:t>AUTOSAR_PRS_SOMEIPServiceDiscoveryProtocol</a:t>
            </a:r>
            <a:endParaRPr lang="en-US" dirty="0">
              <a:solidFill>
                <a:srgbClr val="000000"/>
              </a:solidFill>
            </a:endParaRPr>
          </a:p>
          <a:p>
            <a:pPr lvl="1">
              <a:buClr>
                <a:srgbClr val="00ABE7"/>
              </a:buClr>
            </a:pPr>
            <a:r>
              <a:rPr lang="en-US" dirty="0">
                <a:solidFill>
                  <a:srgbClr val="000000"/>
                </a:solidFill>
              </a:rPr>
              <a:t>SOME/IP(-SD) relies on using Ethernet and TCP/IP</a:t>
            </a:r>
          </a:p>
          <a:p>
            <a:pPr lvl="1">
              <a:buClr>
                <a:srgbClr val="00ABE7"/>
              </a:buClr>
            </a:pPr>
            <a:r>
              <a:rPr lang="en-US" dirty="0">
                <a:solidFill>
                  <a:srgbClr val="000000"/>
                </a:solidFill>
              </a:rPr>
              <a:t>Middleware features:</a:t>
            </a:r>
          </a:p>
          <a:p>
            <a:pPr lvl="2">
              <a:buClr>
                <a:srgbClr val="00ABE7"/>
              </a:buClr>
            </a:pPr>
            <a:r>
              <a:rPr lang="en-US" b="1" dirty="0">
                <a:solidFill>
                  <a:srgbClr val="000000"/>
                </a:solidFill>
              </a:rPr>
              <a:t>Serialization</a:t>
            </a:r>
            <a:r>
              <a:rPr lang="en-US" dirty="0">
                <a:solidFill>
                  <a:srgbClr val="000000"/>
                </a:solidFill>
              </a:rPr>
              <a:t>: Transforming into and from on-wire representation</a:t>
            </a:r>
          </a:p>
          <a:p>
            <a:pPr lvl="2">
              <a:buClr>
                <a:srgbClr val="00ABE7"/>
              </a:buClr>
            </a:pPr>
            <a:r>
              <a:rPr lang="en-US" b="1" dirty="0">
                <a:solidFill>
                  <a:srgbClr val="000000"/>
                </a:solidFill>
              </a:rPr>
              <a:t>Service Discovery (SD)</a:t>
            </a:r>
            <a:r>
              <a:rPr lang="en-US" dirty="0">
                <a:solidFill>
                  <a:srgbClr val="000000"/>
                </a:solidFill>
              </a:rPr>
              <a:t>: Dynamically find functionality</a:t>
            </a:r>
          </a:p>
          <a:p>
            <a:pPr lvl="2">
              <a:buClr>
                <a:srgbClr val="00ABE7"/>
              </a:buClr>
            </a:pPr>
            <a:r>
              <a:rPr lang="en-US" b="1" dirty="0">
                <a:solidFill>
                  <a:srgbClr val="000000"/>
                </a:solidFill>
              </a:rPr>
              <a:t>RPC</a:t>
            </a:r>
            <a:r>
              <a:rPr lang="en-US" dirty="0">
                <a:solidFill>
                  <a:srgbClr val="000000"/>
                </a:solidFill>
              </a:rPr>
              <a:t>: Remote invocation of functions</a:t>
            </a:r>
          </a:p>
          <a:p>
            <a:pPr lvl="2">
              <a:buClr>
                <a:srgbClr val="00ABE7"/>
              </a:buClr>
            </a:pPr>
            <a:r>
              <a:rPr lang="en-US" b="1" dirty="0">
                <a:solidFill>
                  <a:srgbClr val="000000"/>
                </a:solidFill>
              </a:rPr>
              <a:t>Publish/Subscribe</a:t>
            </a:r>
            <a:r>
              <a:rPr lang="en-US" dirty="0">
                <a:solidFill>
                  <a:srgbClr val="000000"/>
                </a:solidFill>
              </a:rPr>
              <a:t>: Dynamically configure which data is needed</a:t>
            </a:r>
          </a:p>
          <a:p>
            <a:pPr lvl="2">
              <a:buClr>
                <a:srgbClr val="00ABE7"/>
              </a:buClr>
            </a:pPr>
            <a:r>
              <a:rPr lang="en-US" b="1" dirty="0">
                <a:solidFill>
                  <a:srgbClr val="000000"/>
                </a:solidFill>
              </a:rPr>
              <a:t>Segmentation of UDP messages</a:t>
            </a:r>
            <a:r>
              <a:rPr lang="en-US" dirty="0">
                <a:solidFill>
                  <a:srgbClr val="000000"/>
                </a:solidFill>
              </a:rPr>
              <a:t>: SOME/IP-TP</a:t>
            </a:r>
          </a:p>
          <a:p>
            <a:pPr lvl="1">
              <a:buClr>
                <a:srgbClr val="00ABE7"/>
              </a:buClr>
            </a:pPr>
            <a:endParaRPr lang="en-US" dirty="0">
              <a:solidFill>
                <a:srgbClr val="000000"/>
              </a:solidFill>
            </a:endParaRPr>
          </a:p>
        </p:txBody>
      </p:sp>
      <p:sp>
        <p:nvSpPr>
          <p:cNvPr id="4" name="Fußzeilenplatzhalter 3"/>
          <p:cNvSpPr>
            <a:spLocks noGrp="1"/>
          </p:cNvSpPr>
          <p:nvPr>
            <p:ph type="ftr" sz="quarter" idx="11"/>
          </p:nvPr>
        </p:nvSpPr>
        <p:spPr>
          <a:prstGeom prst="rect">
            <a:avLst/>
          </a:prstGeom>
        </p:spPr>
        <p:txBody>
          <a:bodyPr/>
          <a:lstStyle/>
          <a:p>
            <a:pPr>
              <a:lnSpc>
                <a:spcPts val="800"/>
              </a:lnSpc>
            </a:pPr>
            <a:r>
              <a:rPr lang="fr-FR"/>
              <a:t>2020-06-30 | DISS1 | Communication Management - ara::com</a:t>
            </a:r>
            <a:endParaRPr lang="en-US" dirty="0"/>
          </a:p>
        </p:txBody>
      </p:sp>
      <p:sp>
        <p:nvSpPr>
          <p:cNvPr id="5" name="Foliennummernplatzhalter 4"/>
          <p:cNvSpPr>
            <a:spLocks noGrp="1"/>
          </p:cNvSpPr>
          <p:nvPr>
            <p:ph type="sldNum" sz="quarter" idx="12"/>
          </p:nvPr>
        </p:nvSpPr>
        <p:spPr/>
        <p:txBody>
          <a:bodyPr/>
          <a:lstStyle/>
          <a:p>
            <a:pPr algn="r">
              <a:lnSpc>
                <a:spcPts val="800"/>
              </a:lnSpc>
            </a:pPr>
            <a:fld id="{D985BC7C-F6A2-4FED-9217-735A5E10A319}" type="slidenum">
              <a:rPr lang="en-US" smtClean="0"/>
              <a:pPr algn="r">
                <a:lnSpc>
                  <a:spcPts val="800"/>
                </a:lnSpc>
              </a:pPr>
              <a:t>9</a:t>
            </a:fld>
            <a:endParaRPr lang="en-US" dirty="0"/>
          </a:p>
        </p:txBody>
      </p:sp>
      <p:sp>
        <p:nvSpPr>
          <p:cNvPr id="6" name="Rectangle 5">
            <a:extLst>
              <a:ext uri="{FF2B5EF4-FFF2-40B4-BE49-F238E27FC236}">
                <a16:creationId xmlns:a16="http://schemas.microsoft.com/office/drawing/2014/main" id="{33F6DD59-4166-47C6-8A3C-A2F525A0D411}"/>
              </a:ext>
            </a:extLst>
          </p:cNvPr>
          <p:cNvSpPr/>
          <p:nvPr/>
        </p:nvSpPr>
        <p:spPr>
          <a:xfrm>
            <a:off x="5894181" y="2756996"/>
            <a:ext cx="2832100" cy="351004"/>
          </a:xfrm>
          <a:prstGeom prst="rect">
            <a:avLst/>
          </a:prstGeom>
          <a:solidFill>
            <a:srgbClr val="FFC000"/>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rPr>
              <a:t>Adaptive Application</a:t>
            </a:r>
          </a:p>
        </p:txBody>
      </p:sp>
      <p:sp>
        <p:nvSpPr>
          <p:cNvPr id="7" name="Rectangle 6">
            <a:extLst>
              <a:ext uri="{FF2B5EF4-FFF2-40B4-BE49-F238E27FC236}">
                <a16:creationId xmlns:a16="http://schemas.microsoft.com/office/drawing/2014/main" id="{68E72866-D7B7-4C83-8DC2-E760AE83D26B}"/>
              </a:ext>
            </a:extLst>
          </p:cNvPr>
          <p:cNvSpPr/>
          <p:nvPr/>
        </p:nvSpPr>
        <p:spPr>
          <a:xfrm>
            <a:off x="5894181" y="3142230"/>
            <a:ext cx="2832100" cy="351004"/>
          </a:xfrm>
          <a:prstGeom prst="rect">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Language binding : </a:t>
            </a:r>
            <a:r>
              <a:rPr lang="en-US" sz="1200" kern="0" dirty="0" err="1">
                <a:solidFill>
                  <a:srgbClr val="000000"/>
                </a:solidFill>
                <a:latin typeface="Tahoma"/>
                <a:cs typeface="Tahoma" pitchFamily="34" charset="0"/>
              </a:rPr>
              <a:t>ara</a:t>
            </a:r>
            <a:r>
              <a:rPr lang="en-US" sz="1200" kern="0" dirty="0">
                <a:solidFill>
                  <a:srgbClr val="000000"/>
                </a:solidFill>
                <a:latin typeface="Tahoma"/>
                <a:cs typeface="Tahoma" pitchFamily="34" charset="0"/>
              </a:rPr>
              <a:t>::com</a:t>
            </a:r>
            <a:endPar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endParaRPr>
          </a:p>
        </p:txBody>
      </p:sp>
      <p:sp>
        <p:nvSpPr>
          <p:cNvPr id="8" name="Rectangle 7">
            <a:extLst>
              <a:ext uri="{FF2B5EF4-FFF2-40B4-BE49-F238E27FC236}">
                <a16:creationId xmlns:a16="http://schemas.microsoft.com/office/drawing/2014/main" id="{59650DAA-FBD6-436D-BA2F-1E62F5F784F8}"/>
              </a:ext>
            </a:extLst>
          </p:cNvPr>
          <p:cNvSpPr/>
          <p:nvPr/>
        </p:nvSpPr>
        <p:spPr>
          <a:xfrm>
            <a:off x="5894181" y="3557125"/>
            <a:ext cx="2832100" cy="351004"/>
          </a:xfrm>
          <a:prstGeom prst="rect">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Network binding : SOME/IP(-SD)</a:t>
            </a:r>
            <a:endParaRPr kumimoji="0" lang="en-US" sz="1200" b="0" i="0" u="none" strike="noStrike" kern="0" cap="none" spc="0" normalizeH="0" baseline="0" noProof="0" dirty="0">
              <a:ln>
                <a:noFill/>
              </a:ln>
              <a:solidFill>
                <a:srgbClr val="000000"/>
              </a:solidFill>
              <a:effectLst/>
              <a:uLnTx/>
              <a:uFillTx/>
              <a:latin typeface="Tahoma"/>
              <a:ea typeface="+mn-ea"/>
              <a:cs typeface="Tahoma" pitchFamily="34" charset="0"/>
            </a:endParaRPr>
          </a:p>
        </p:txBody>
      </p:sp>
      <p:sp>
        <p:nvSpPr>
          <p:cNvPr id="9" name="Rectangle 8">
            <a:extLst>
              <a:ext uri="{FF2B5EF4-FFF2-40B4-BE49-F238E27FC236}">
                <a16:creationId xmlns:a16="http://schemas.microsoft.com/office/drawing/2014/main" id="{6569D702-7244-4B42-A05D-A1B0479D2B23}"/>
              </a:ext>
            </a:extLst>
          </p:cNvPr>
          <p:cNvSpPr/>
          <p:nvPr/>
        </p:nvSpPr>
        <p:spPr>
          <a:xfrm>
            <a:off x="5894181" y="4308016"/>
            <a:ext cx="2832101" cy="351004"/>
          </a:xfrm>
          <a:prstGeom prst="rect">
            <a:avLst/>
          </a:prstGeom>
          <a:solidFill>
            <a:schemeClr val="bg2"/>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Hardware / Virtual Machine / Container</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0" name="Rectangle 9">
            <a:extLst>
              <a:ext uri="{FF2B5EF4-FFF2-40B4-BE49-F238E27FC236}">
                <a16:creationId xmlns:a16="http://schemas.microsoft.com/office/drawing/2014/main" id="{F03CF9C3-5171-44F0-BE42-D227170DE8B7}"/>
              </a:ext>
            </a:extLst>
          </p:cNvPr>
          <p:cNvSpPr/>
          <p:nvPr/>
        </p:nvSpPr>
        <p:spPr>
          <a:xfrm>
            <a:off x="5894179" y="3929816"/>
            <a:ext cx="2832101" cy="351004"/>
          </a:xfrm>
          <a:prstGeom prst="rect">
            <a:avLst/>
          </a:prstGeom>
          <a:solidFill>
            <a:schemeClr val="bg2"/>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r>
              <a:rPr lang="en-US" sz="1200" kern="0" dirty="0">
                <a:solidFill>
                  <a:srgbClr val="000000"/>
                </a:solidFill>
                <a:latin typeface="Tahoma"/>
                <a:cs typeface="Tahoma" pitchFamily="34" charset="0"/>
              </a:rPr>
              <a:t>POSIX-based Operating System</a:t>
            </a: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1" name="Rectangle 10">
            <a:extLst>
              <a:ext uri="{FF2B5EF4-FFF2-40B4-BE49-F238E27FC236}">
                <a16:creationId xmlns:a16="http://schemas.microsoft.com/office/drawing/2014/main" id="{E9454DFE-A739-4A0B-94A4-BBA80081EEC2}"/>
              </a:ext>
            </a:extLst>
          </p:cNvPr>
          <p:cNvSpPr/>
          <p:nvPr/>
        </p:nvSpPr>
        <p:spPr>
          <a:xfrm>
            <a:off x="5831614" y="3529098"/>
            <a:ext cx="2952750" cy="407861"/>
          </a:xfrm>
          <a:prstGeom prst="rect">
            <a:avLst/>
          </a:prstGeom>
          <a:noFill/>
          <a:ln w="25400" cap="flat" cmpd="sng" algn="ctr">
            <a:solidFill>
              <a:srgbClr val="C00000"/>
            </a:solid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US"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Tree>
    <p:custDataLst>
      <p:tags r:id="rId1"/>
    </p:custDataLst>
    <p:extLst>
      <p:ext uri="{BB962C8B-B14F-4D97-AF65-F5344CB8AC3E}">
        <p14:creationId xmlns:p14="http://schemas.microsoft.com/office/powerpoint/2010/main" val="16956351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2.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3.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4.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heme/theme1.xml><?xml version="1.0" encoding="utf-8"?>
<a:theme xmlns:a="http://schemas.openxmlformats.org/drawingml/2006/main" name="ZF AG">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FD5F3"/>
        </a:solidFill>
        <a:ln w="12700" cap="flat" cmpd="sng" algn="ctr">
          <a:noFill/>
          <a:prstDash val="solid"/>
        </a:ln>
        <a:effectLst/>
      </a:spPr>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defPPr marL="0" marR="0" indent="0" algn="ctr" defTabSz="914400" eaLnBrk="1" fontAlgn="base" latinLnBrk="0" hangingPunct="1">
          <a:lnSpc>
            <a:spcPct val="100000"/>
          </a:lnSpc>
          <a:spcBef>
            <a:spcPts val="0"/>
          </a:spcBef>
          <a:spcAft>
            <a:spcPct val="0"/>
          </a:spcAft>
          <a:buClrTx/>
          <a:buSzTx/>
          <a:buFontTx/>
          <a:buNone/>
          <a:tabLst/>
          <a:defRPr kumimoji="0" sz="1200" b="0" i="0" u="none" strike="noStrike" kern="0" cap="none" spc="0" normalizeH="0" baseline="0" noProof="0" dirty="0" err="1" smtClean="0">
            <a:ln>
              <a:noFill/>
            </a:ln>
            <a:solidFill>
              <a:srgbClr val="000000"/>
            </a:solidFill>
            <a:effectLst/>
            <a:uLnTx/>
            <a:uFillTx/>
            <a:latin typeface="Tahoma"/>
            <a:ea typeface="+mn-ea"/>
            <a:cs typeface="Tahoma" pitchFamily="34" charset="0"/>
          </a:defRPr>
        </a:defPPr>
      </a:lstStyle>
    </a:spDef>
    <a:lnDef>
      <a:spPr>
        <a:noFill/>
        <a:ln w="28575" cap="rnd" cmpd="sng" algn="ctr">
          <a:solidFill>
            <a:srgbClr val="00ABE7"/>
          </a:solidFill>
          <a:prstDash val="sysDot"/>
          <a:round/>
        </a:ln>
        <a:effectLst/>
      </a:spPr>
      <a:bodyPr/>
      <a:lstStyle/>
    </a:lnDef>
    <a:txDef>
      <a:spPr>
        <a:noFill/>
      </a:spPr>
      <a:bodyPr wrap="square" lIns="0" tIns="0" rIns="0" bIns="0" rtlCol="0">
        <a:spAutoFit/>
      </a:bodyPr>
      <a:lstStyle>
        <a:defPPr marL="0" marR="0" indent="0" defTabSz="914400" eaLnBrk="1" fontAlgn="base" latinLnBrk="0" hangingPunct="1">
          <a:lnSpc>
            <a:spcPct val="100000"/>
          </a:lnSpc>
          <a:spcBef>
            <a:spcPts val="0"/>
          </a:spcBef>
          <a:spcAft>
            <a:spcPct val="0"/>
          </a:spcAft>
          <a:buClrTx/>
          <a:buSzTx/>
          <a:buFontTx/>
          <a:buNone/>
          <a:tabLst/>
          <a:defRPr kumimoji="0" sz="1200" b="0" i="0" u="none" strike="noStrike" kern="0" cap="none" spc="0" normalizeH="0" baseline="0" noProof="0" dirty="0" smtClean="0">
            <a:ln>
              <a:noFill/>
            </a:ln>
            <a:solidFill>
              <a:srgbClr val="000000"/>
            </a:solidFill>
            <a:effectLst/>
            <a:uLnTx/>
            <a:uFillTx/>
          </a:defRPr>
        </a:defPPr>
      </a:lstStyle>
    </a:txDef>
  </a:objectDefaults>
  <a:extraClrSchemeLst/>
  <a:custClrLst>
    <a:custClr name="ZF Cyan 100%">
      <a:srgbClr val="00ABE7"/>
    </a:custClr>
    <a:custClr name="ZF Cyan 50%">
      <a:srgbClr val="7FD5F3"/>
    </a:custClr>
    <a:custClr name="ZF Cyan 25%">
      <a:srgbClr val="BFEAF9"/>
    </a:custClr>
    <a:custClr>
      <a:srgbClr val="FFFFFF"/>
    </a:custClr>
    <a:custClr name="ZF Blue 100%">
      <a:srgbClr val="1179BF"/>
    </a:custClr>
    <a:custClr name="ZF Blue 50%">
      <a:srgbClr val="81BCDF"/>
    </a:custClr>
    <a:custClr>
      <a:srgbClr val="FFFFFF"/>
    </a:custClr>
    <a:custClr name="Middle Blue 100%">
      <a:srgbClr val="004D7A"/>
    </a:custClr>
    <a:custClr name="Middle Blue 50%">
      <a:srgbClr val="7FA5BC"/>
    </a:custClr>
    <a:custClr>
      <a:srgbClr val="FFFFFF"/>
    </a:custClr>
    <a:custClr name="Black 100%">
      <a:srgbClr val="000000"/>
    </a:custClr>
    <a:custClr name="Black 50%">
      <a:srgbClr val="7F7F7F"/>
    </a:custClr>
    <a:custClr name="Black 25%">
      <a:srgbClr val="BFBFBF"/>
    </a:custClr>
    <a:custClr>
      <a:srgbClr val="FFFFFF"/>
    </a:custClr>
    <a:custClr name="1. Step color gradient">
      <a:srgbClr val="1179BF"/>
    </a:custClr>
    <a:custClr name="2. Step color gradient">
      <a:srgbClr val="004D7A"/>
    </a:custClr>
    <a:custClr name="3. Step color gradient">
      <a:srgbClr val="001024"/>
    </a:custClr>
    <a:custClr>
      <a:srgbClr val="FFFFFF"/>
    </a:custClr>
    <a:custClr name="ZF Red - Only highlight color">
      <a:srgbClr val="DD0C29"/>
    </a:custClr>
  </a:custClrLst>
</a:theme>
</file>

<file path=ppt/theme/theme2.xml><?xml version="1.0" encoding="utf-8"?>
<a:theme xmlns:a="http://schemas.openxmlformats.org/drawingml/2006/main" name="Larissa">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NovaPath_docAuthor>Das Basant HDR DIIED1</NovaPath_docAuthor>
</file>

<file path=customXml/item11.xml><?xml version="1.0" encoding="utf-8"?>
<nXeGKudETKPeaCNGFh5iyLk1gcWWJqTgFQk8wGFUmjFC0m6hdwbr2zDsrBNVqK>WI0Mb1OkZhOc3DhQtru6GwCesJvtHER5hQJwiWln49D+6RvWG21c+rG2HjCb2am6</nXeGKudETKPeaCNGFh5iyLk1gcWWJqTgFQk8wGFUmjFC0m6hdwbr2zDsrBNVqK>
</file>

<file path=customXml/item12.xml><?xml version="1.0" encoding="utf-8"?>
<NovaPath_baseApplication>Microsoft PowerPoint</NovaPath_baseApplication>
</file>

<file path=customXml/item13.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4.xml><?xml version="1.0" encoding="utf-8"?>
<NovaPath_DocumentType>0</NovaPath_DocumentType>
</file>

<file path=customXml/item15.xml><?xml version="1.0" encoding="utf-8"?>
<nXeGKudETKPeaCNGFh5i7KB6PCgefevITs3IW5zvHkDTq2cPPZVDzitehfVaR>xXOERgJrn4wgiPpGYa05bg==</nXeGKudETKPeaCNGFh5i7KB6PCgefevITs3IW5zvHkDTq2cPPZVDzitehfVaR>
</file>

<file path=customXml/item16.xml><?xml version="1.0" encoding="utf-8"?>
<NovaPath_tenantID>8BC9BD9B-31E2-4E97-ABE0-B03814292429</NovaPath_tenantID>
</file>

<file path=customXml/item17.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8.xml><?xml version="1.0" encoding="utf-8"?>
<NovaPath_docIDOld>6YBYVQJLNSHEULKLC1LGNXLIDK</NovaPath_docIDOld>
</file>

<file path=customXml/item19.xml><?xml version="1.0" encoding="utf-8"?>
<nXeGKudETKPeaCNGFh5i5JKJLOqxkMZWB6LsYfMaI9RtbpE1WkCpXazESWus5B>PyAn+husCJTh/fm2zkd+s3+WjeqMiu9UdikKVsQA7u5u5Ca9lAa5A5jdtjv16uVch06u8HU/hJzibDRSPuBo6Q==</nXeGKudETKPeaCNGFh5i5JKJLOqxkMZWB6LsYfMaI9RtbpE1WkCpXazESWus5B>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NovaPath_versionInfo>5.0.3.12870</NovaPath_versionInfo>
</file>

<file path=customXml/item21.xml><?xml version="1.0" encoding="utf-8"?>
<nXeGKudETKPeaCNGFh5i8sltj09I1nJ8AlBUytNZ1Ehih9jnZMZtoeNI9UMZ5>hQOrgaZel9Xce9iivZRnVtPKMmclybzjQee+t57u6m4=</nXeGKudETKPeaCNGFh5i8sltj09I1nJ8AlBUytNZ1Ehih9jnZMZtoeNI9UMZ5>
</file>

<file path=customXml/item22.xml><?xml version="1.0" encoding="utf-8"?>
<NovaPath_docOwner>Z0000148</NovaPath_docOwner>
</file>

<file path=customXml/item23.xml><?xml version="1.0" encoding="utf-8"?>
<nXeGKudETKPeaCNGFh5i2aVdoOsLYjULCdH7T707tDyRRmguot4fEcJ2iD6f9>VjqnOxMTK1jbIT8tN+QnzgfbIZTuGky7pMXJmaJI9t4=</nXeGKudETKPeaCNGFh5i2aVdoOsLYjULCdH7T707tDyRRmguot4fEcJ2iD6f9>
</file>

<file path=customXml/item24.xml><?xml version="1.0" encoding="utf-8"?>
<NovaPath_docClass>Internal</NovaPath_docClass>
</file>

<file path=customXml/item25.xml><?xml version="1.0" encoding="utf-8"?>
<nXeGKudETKPeaCNGFh5ix5fP7fSWtl37NIroXmZyHIynb9qBde2n67FOJFV2>hvo8jIGPriLPjiu1rqJXzKhI6gLOZ8+dIHsepsQ0SPQ=</nXeGKudETKPeaCNGFh5ix5fP7fSWtl37NIroXmZyHIynb9qBde2n67FOJFV2>
</file>

<file path=customXml/item26.xml><?xml version="1.0" encoding="utf-8"?>
<NovaPath_docClassID>1030</NovaPath_docClassID>
</file>

<file path=customXml/item27.xml><?xml version="1.0" encoding="utf-8"?>
<nXeGKudETKPeaCNGFh5ix5fP7fSWtl37NIroXmYBQsS1cecqKZfGozr8W9iy>bj//4UdkFO89WgSYlzSCHA==</nXeGKudETKPeaCNGFh5ix5fP7fSWtl37NIroXmYBQsS1cecqKZfGozr8W9iy>
</file>

<file path=customXml/item28.xml><?xml version="1.0" encoding="utf-8"?>
<NovaPath_docClassDate>03/19/2021 22:28:43</NovaPath_docClassDate>
</file>

<file path=customXml/item29.xml><?xml version="1.0" encoding="utf-8"?>
<nXeGKudETKPeaCNGFh5ix5fP7fSWtl37NIroXmZN38TajkfZeW3Vf6bvmNn8>7V/r4Tb9ardxDFyTp1bfy0nHamI8AkDp+M/nBJQmPpRXsyzP5Sh9nRhAKHy55QUn</nXeGKudETKPeaCNGFh5ix5fP7fSWtl37NIroXmZN38TajkfZeW3Vf6bvmNn8>
</file>

<file path=customXml/item3.xml><?xml version="1.0" encoding="utf-8"?>
<ct:contentTypeSchema xmlns:ct="http://schemas.microsoft.com/office/2006/metadata/contentType" xmlns:ma="http://schemas.microsoft.com/office/2006/metadata/properties/metaAttributes" ct:_="" ma:_="" ma:contentTypeName="Document" ma:contentTypeID="0x010100C0404971BCDAC94DBD280CF955B5993E" ma:contentTypeVersion="8" ma:contentTypeDescription="Create a new document." ma:contentTypeScope="" ma:versionID="b6d513e71d58763884dbcb61a8d2a0b3">
  <xsd:schema xmlns:xsd="http://www.w3.org/2001/XMLSchema" xmlns:xs="http://www.w3.org/2001/XMLSchema" xmlns:p="http://schemas.microsoft.com/office/2006/metadata/properties" xmlns:ns2="2bca96c0-68c2-40dc-b252-c2fb9181531b" targetNamespace="http://schemas.microsoft.com/office/2006/metadata/properties" ma:root="true" ma:fieldsID="526271fc71acd6d1220416617280bddf" ns2:_="">
    <xsd:import namespace="2bca96c0-68c2-40dc-b252-c2fb9181531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ca96c0-68c2-40dc-b252-c2fb918153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xml><?xml version="1.0" encoding="utf-8"?>
<NovaPath_severityLevel>0</NovaPath_severityLevel>
</file>

<file path=customXml/item31.xml><?xml version="1.0" encoding="utf-8"?>
<nXeGKudETKPeaCNGFh5iwUzzYZDrQrCHKPfejBusKNvQLcln0aiewszm1omL74>xXOERgJrn4wgiPpGYa05bg==</nXeGKudETKPeaCNGFh5iwUzzYZDrQrCHKPfejBusKNvQLcln0aiewszm1omL74>
</file>

<file path=customXml/item4.xml><?xml version="1.0" encoding="utf-8"?>
<NovaPath_docPath>D:\1_TASKs\2021\COM session\COM QKT.pptx</NovaPath_docPath>
</file>

<file path=customXml/item5.xml><?xml version="1.0" encoding="utf-8"?>
<nXeGKudETKPeaCNGFh5i0BGlH9ci87cLWvMx3DlPzuAPh2gY9s703zKUS7uW>T9CTP5PiO4YqHxZwMtoqZb+QPdwNas4GuASTc1AyapZzctFabPu36JE6KBM72nZ+yIzvxXbxsLDpe4x44b+hzVSe3/yaGsYvYyEMz/eNiFNFMtVQZt67HOY/S2BWcaDI</nXeGKudETKPeaCNGFh5i0BGlH9ci87cLWvMx3DlPzuAPh2gY9s703zKUS7uW>
</file>

<file path=customXml/item6.xml><?xml version="1.0" encoding="utf-8"?>
<NovaPath_docName>COM QKT.pptx</NovaPath_docName>
</file>

<file path=customXml/item7.xml><?xml version="1.0" encoding="utf-8"?>
<nXeGKudETKPeaCNGFh5i7cKyawAjgyQn9gyiebCxx1jD9eHXSWW9Lib2F1j9>mVgl9qOhZMe2U0vcE5VLLlXqacSLVTkyxFCEfDqNucQ=</nXeGKudETKPeaCNGFh5i7cKyawAjgyQn9gyiebCxx1jD9eHXSWW9Lib2F1j9>
</file>

<file path=customXml/item8.xml><?xml version="1.0" encoding="utf-8"?>
<NovaPath_docID>RB0VCFHBED7QZYWGB72AHOY3JR</NovaPath_docID>
</file>

<file path=customXml/item9.xml><?xml version="1.0" encoding="utf-8"?>
<nXeGKudETKPeaCNGFh5iTSI5UodjD94nh7U7VklxY>e904mgDLHD59lBwKspdyo3yorRkvG6TvU09zaLDlYb/5hlg3nkGgDQdx+bQXIYVsetivEdTKCnVRxXApvXxz6g==</nXeGKudETKPeaCNGFh5iTSI5UodjD94nh7U7VklxY>
</file>

<file path=customXml/itemProps1.xml><?xml version="1.0" encoding="utf-8"?>
<ds:datastoreItem xmlns:ds="http://schemas.openxmlformats.org/officeDocument/2006/customXml" ds:itemID="{EF167259-EF46-4A4E-B2F7-51982C6164D9}">
  <ds:schemaRefs>
    <ds:schemaRef ds:uri="http://schemas.microsoft.com/office/2006/metadata/properties"/>
    <ds:schemaRef ds:uri="http://schemas.microsoft.com/office/infopath/2007/PartnerControls"/>
  </ds:schemaRefs>
</ds:datastoreItem>
</file>

<file path=customXml/itemProps10.xml><?xml version="1.0" encoding="utf-8"?>
<ds:datastoreItem xmlns:ds="http://schemas.openxmlformats.org/officeDocument/2006/customXml" ds:itemID="{E75870A6-C69D-43E4-BE5C-8AB1DFCEE3D3}">
  <ds:schemaRefs/>
</ds:datastoreItem>
</file>

<file path=customXml/itemProps11.xml><?xml version="1.0" encoding="utf-8"?>
<ds:datastoreItem xmlns:ds="http://schemas.openxmlformats.org/officeDocument/2006/customXml" ds:itemID="{3464E035-1947-4B26-AF58-CED1E175C3F5}">
  <ds:schemaRefs/>
</ds:datastoreItem>
</file>

<file path=customXml/itemProps12.xml><?xml version="1.0" encoding="utf-8"?>
<ds:datastoreItem xmlns:ds="http://schemas.openxmlformats.org/officeDocument/2006/customXml" ds:itemID="{BE3DBDA9-4A7F-42B8-BEAC-A6502812EDD2}">
  <ds:schemaRefs/>
</ds:datastoreItem>
</file>

<file path=customXml/itemProps13.xml><?xml version="1.0" encoding="utf-8"?>
<ds:datastoreItem xmlns:ds="http://schemas.openxmlformats.org/officeDocument/2006/customXml" ds:itemID="{53512D87-8896-46C2-AF71-DEDCBA378FB4}">
  <ds:schemaRefs/>
</ds:datastoreItem>
</file>

<file path=customXml/itemProps14.xml><?xml version="1.0" encoding="utf-8"?>
<ds:datastoreItem xmlns:ds="http://schemas.openxmlformats.org/officeDocument/2006/customXml" ds:itemID="{4E222662-41A4-4F41-9EEA-C61ED1164DD9}">
  <ds:schemaRefs/>
</ds:datastoreItem>
</file>

<file path=customXml/itemProps15.xml><?xml version="1.0" encoding="utf-8"?>
<ds:datastoreItem xmlns:ds="http://schemas.openxmlformats.org/officeDocument/2006/customXml" ds:itemID="{EF7A5CB8-399C-4A09-8E51-DFCEF13F67BE}">
  <ds:schemaRefs/>
</ds:datastoreItem>
</file>

<file path=customXml/itemProps16.xml><?xml version="1.0" encoding="utf-8"?>
<ds:datastoreItem xmlns:ds="http://schemas.openxmlformats.org/officeDocument/2006/customXml" ds:itemID="{069FBA8C-C082-4F78-AE32-CAB72D7786C8}">
  <ds:schemaRefs/>
</ds:datastoreItem>
</file>

<file path=customXml/itemProps17.xml><?xml version="1.0" encoding="utf-8"?>
<ds:datastoreItem xmlns:ds="http://schemas.openxmlformats.org/officeDocument/2006/customXml" ds:itemID="{40A669A1-B306-404D-93EA-1843734C844A}">
  <ds:schemaRefs/>
</ds:datastoreItem>
</file>

<file path=customXml/itemProps18.xml><?xml version="1.0" encoding="utf-8"?>
<ds:datastoreItem xmlns:ds="http://schemas.openxmlformats.org/officeDocument/2006/customXml" ds:itemID="{ADC7CB37-4ADD-437F-8E0F-2CAA273DDF91}">
  <ds:schemaRefs/>
</ds:datastoreItem>
</file>

<file path=customXml/itemProps19.xml><?xml version="1.0" encoding="utf-8"?>
<ds:datastoreItem xmlns:ds="http://schemas.openxmlformats.org/officeDocument/2006/customXml" ds:itemID="{E0B5ABCB-0F2C-4B35-84D0-D5FBF0CFCD91}">
  <ds:schemaRefs/>
</ds:datastoreItem>
</file>

<file path=customXml/itemProps2.xml><?xml version="1.0" encoding="utf-8"?>
<ds:datastoreItem xmlns:ds="http://schemas.openxmlformats.org/officeDocument/2006/customXml" ds:itemID="{8A0CEB6B-E772-4B37-A98F-11556079CD41}">
  <ds:schemaRefs>
    <ds:schemaRef ds:uri="http://schemas.microsoft.com/sharepoint/v3/contenttype/forms"/>
  </ds:schemaRefs>
</ds:datastoreItem>
</file>

<file path=customXml/itemProps20.xml><?xml version="1.0" encoding="utf-8"?>
<ds:datastoreItem xmlns:ds="http://schemas.openxmlformats.org/officeDocument/2006/customXml" ds:itemID="{9C878C77-CA3D-415A-88D6-BD6784B51E4C}">
  <ds:schemaRefs/>
</ds:datastoreItem>
</file>

<file path=customXml/itemProps21.xml><?xml version="1.0" encoding="utf-8"?>
<ds:datastoreItem xmlns:ds="http://schemas.openxmlformats.org/officeDocument/2006/customXml" ds:itemID="{177678E0-A682-47FB-AC4D-7F1294AA046E}">
  <ds:schemaRefs/>
</ds:datastoreItem>
</file>

<file path=customXml/itemProps22.xml><?xml version="1.0" encoding="utf-8"?>
<ds:datastoreItem xmlns:ds="http://schemas.openxmlformats.org/officeDocument/2006/customXml" ds:itemID="{BA101A40-EDF3-4363-899A-EBB660450E44}">
  <ds:schemaRefs/>
</ds:datastoreItem>
</file>

<file path=customXml/itemProps23.xml><?xml version="1.0" encoding="utf-8"?>
<ds:datastoreItem xmlns:ds="http://schemas.openxmlformats.org/officeDocument/2006/customXml" ds:itemID="{4965E87A-DBFA-49E7-90D5-29F3D2FDA5DA}">
  <ds:schemaRefs/>
</ds:datastoreItem>
</file>

<file path=customXml/itemProps24.xml><?xml version="1.0" encoding="utf-8"?>
<ds:datastoreItem xmlns:ds="http://schemas.openxmlformats.org/officeDocument/2006/customXml" ds:itemID="{0BBF040C-D425-4982-95A4-8E923118EFA4}">
  <ds:schemaRefs/>
</ds:datastoreItem>
</file>

<file path=customXml/itemProps25.xml><?xml version="1.0" encoding="utf-8"?>
<ds:datastoreItem xmlns:ds="http://schemas.openxmlformats.org/officeDocument/2006/customXml" ds:itemID="{2EF43665-B203-477A-BA2B-1F3AE8085264}">
  <ds:schemaRefs/>
</ds:datastoreItem>
</file>

<file path=customXml/itemProps26.xml><?xml version="1.0" encoding="utf-8"?>
<ds:datastoreItem xmlns:ds="http://schemas.openxmlformats.org/officeDocument/2006/customXml" ds:itemID="{6E9903C4-3907-41E4-A02C-0171FC2345CF}">
  <ds:schemaRefs/>
</ds:datastoreItem>
</file>

<file path=customXml/itemProps27.xml><?xml version="1.0" encoding="utf-8"?>
<ds:datastoreItem xmlns:ds="http://schemas.openxmlformats.org/officeDocument/2006/customXml" ds:itemID="{9A5D3E41-629B-4730-9C2E-B8A2C2A5F3BE}">
  <ds:schemaRefs/>
</ds:datastoreItem>
</file>

<file path=customXml/itemProps28.xml><?xml version="1.0" encoding="utf-8"?>
<ds:datastoreItem xmlns:ds="http://schemas.openxmlformats.org/officeDocument/2006/customXml" ds:itemID="{B3531D1F-EC8F-4522-8F16-615DB8F74790}">
  <ds:schemaRefs/>
</ds:datastoreItem>
</file>

<file path=customXml/itemProps29.xml><?xml version="1.0" encoding="utf-8"?>
<ds:datastoreItem xmlns:ds="http://schemas.openxmlformats.org/officeDocument/2006/customXml" ds:itemID="{395B1DF8-843A-415B-9127-8FD42431802C}">
  <ds:schemaRefs/>
</ds:datastoreItem>
</file>

<file path=customXml/itemProps3.xml><?xml version="1.0" encoding="utf-8"?>
<ds:datastoreItem xmlns:ds="http://schemas.openxmlformats.org/officeDocument/2006/customXml" ds:itemID="{45CD68D3-99A5-43E6-8892-3F3B543B47AA}"/>
</file>

<file path=customXml/itemProps30.xml><?xml version="1.0" encoding="utf-8"?>
<ds:datastoreItem xmlns:ds="http://schemas.openxmlformats.org/officeDocument/2006/customXml" ds:itemID="{7D117951-7406-4B96-B43D-95E93B3BE7C3}">
  <ds:schemaRefs/>
</ds:datastoreItem>
</file>

<file path=customXml/itemProps31.xml><?xml version="1.0" encoding="utf-8"?>
<ds:datastoreItem xmlns:ds="http://schemas.openxmlformats.org/officeDocument/2006/customXml" ds:itemID="{7BF61A3F-2A88-4088-AEF2-F2BB108BF6C2}">
  <ds:schemaRefs/>
</ds:datastoreItem>
</file>

<file path=customXml/itemProps4.xml><?xml version="1.0" encoding="utf-8"?>
<ds:datastoreItem xmlns:ds="http://schemas.openxmlformats.org/officeDocument/2006/customXml" ds:itemID="{6DF149AD-8845-4FBB-BA3C-935B0EF848E1}">
  <ds:schemaRefs/>
</ds:datastoreItem>
</file>

<file path=customXml/itemProps5.xml><?xml version="1.0" encoding="utf-8"?>
<ds:datastoreItem xmlns:ds="http://schemas.openxmlformats.org/officeDocument/2006/customXml" ds:itemID="{0739A2DD-0EAD-4CEB-884D-51D800693814}">
  <ds:schemaRefs/>
</ds:datastoreItem>
</file>

<file path=customXml/itemProps6.xml><?xml version="1.0" encoding="utf-8"?>
<ds:datastoreItem xmlns:ds="http://schemas.openxmlformats.org/officeDocument/2006/customXml" ds:itemID="{3E74AD31-2785-4D67-8E2A-1B3CD3BF645A}">
  <ds:schemaRefs/>
</ds:datastoreItem>
</file>

<file path=customXml/itemProps7.xml><?xml version="1.0" encoding="utf-8"?>
<ds:datastoreItem xmlns:ds="http://schemas.openxmlformats.org/officeDocument/2006/customXml" ds:itemID="{DA28ABD2-FF16-4476-9EE6-8462087D7DB8}">
  <ds:schemaRefs/>
</ds:datastoreItem>
</file>

<file path=customXml/itemProps8.xml><?xml version="1.0" encoding="utf-8"?>
<ds:datastoreItem xmlns:ds="http://schemas.openxmlformats.org/officeDocument/2006/customXml" ds:itemID="{E2823A60-43BF-4DF3-A124-BFA48A4E815B}">
  <ds:schemaRefs/>
</ds:datastoreItem>
</file>

<file path=customXml/itemProps9.xml><?xml version="1.0" encoding="utf-8"?>
<ds:datastoreItem xmlns:ds="http://schemas.openxmlformats.org/officeDocument/2006/customXml" ds:itemID="{9EA27C57-0F36-447B-8DA7-D722952BC30D}">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661</Words>
  <Application>Microsoft Office PowerPoint</Application>
  <PresentationFormat>Custom</PresentationFormat>
  <Paragraphs>103</Paragraphs>
  <Slides>12</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Bahnschrift Light Condensed</vt:lpstr>
      <vt:lpstr>Consolas</vt:lpstr>
      <vt:lpstr>Tahoma</vt:lpstr>
      <vt:lpstr>ZF AG</vt:lpstr>
      <vt:lpstr>Communication Manager</vt:lpstr>
      <vt:lpstr>Communication Manager</vt:lpstr>
      <vt:lpstr>Communication Manager</vt:lpstr>
      <vt:lpstr>Service Oriented Architecture</vt:lpstr>
      <vt:lpstr>PowerPoint Presentation</vt:lpstr>
      <vt:lpstr>Architecture</vt:lpstr>
      <vt:lpstr>C++ Language Binding</vt:lpstr>
      <vt:lpstr>C++ Language Binding: Proxy/Skeleton</vt:lpstr>
      <vt:lpstr>SOME/IP(-SD) Network binding</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Das Basant HDR DIIED1</dc:creator>
  <cp:keywords>Internal</cp:keywords>
  <cp:lastModifiedBy>Das Basant HDR DIIED1</cp:lastModifiedBy>
  <cp:revision>31</cp:revision>
  <dcterms:created xsi:type="dcterms:W3CDTF">2021-03-19T11:57:48Z</dcterms:created>
  <dcterms:modified xsi:type="dcterms:W3CDTF">2021-03-24T04:50:31Z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0x010100C0404971BCDAC94DBD280CF955B5993E</vt:lpwstr>
  </property>
  <property fmtid="{D5CDD505-2E9C-101B-9397-08002B2CF9AE}" pid="3" name="Klassifizierung">
    <vt:lpwstr>Internal</vt:lpwstr>
  </property>
  <property fmtid="{D5CDD505-2E9C-101B-9397-08002B2CF9AE}" pid="4" name="Klassifizierungs-Id">
    <vt:lpwstr>1030</vt:lpwstr>
  </property>
  <property fmtid="{D5CDD505-2E9C-101B-9397-08002B2CF9AE}" pid="5" name="Klassifizierungs-Datum">
    <vt:lpwstr>03/19/2021 22:28:43</vt:lpwstr>
  </property>
  <property fmtid="{D5CDD505-2E9C-101B-9397-08002B2CF9AE}" pid="6" name="NovaPath-SeverityName">
    <vt:lpwstr>Undefined</vt:lpwstr>
  </property>
  <property fmtid="{D5CDD505-2E9C-101B-9397-08002B2CF9AE}" pid="7" name="NovaPath-SeverityLevel">
    <vt:lpwstr>0</vt:lpwstr>
  </property>
  <property fmtid="{D5CDD505-2E9C-101B-9397-08002B2CF9AE}" pid="8" name="Dokumenten-ID">
    <vt:lpwstr>RB0VCFHBED7QZYWGB72AHOY3JR</vt:lpwstr>
  </property>
  <property fmtid="{D5CDD505-2E9C-101B-9397-08002B2CF9AE}" pid="9" name="NovaPath-Version">
    <vt:lpwstr>5.0.3.12870</vt:lpwstr>
  </property>
</Properties>
</file>